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letter"/>
  <p:notesSz cx="6858000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ve Johnson" initials="SJ" lastIdx="1" clrIdx="0">
    <p:extLst>
      <p:ext uri="{19B8F6BF-5375-455C-9EA6-DF929625EA0E}">
        <p15:presenceInfo xmlns:p15="http://schemas.microsoft.com/office/powerpoint/2012/main" userId="S::sjohnson@cutsforth.com::5f6e0944-5753-45e2-aaf4-2e686ac8270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48F"/>
    <a:srgbClr val="FF3300"/>
    <a:srgbClr val="000000"/>
    <a:srgbClr val="5E5F62"/>
    <a:srgbClr val="F9F9F9"/>
    <a:srgbClr val="FAFAFA"/>
    <a:srgbClr val="BC0404"/>
    <a:srgbClr val="FFDDDD"/>
    <a:srgbClr val="FFB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1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6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616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2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25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899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18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9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70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27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9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05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2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49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2AD7F6-B453-468B-86D4-48A1B6065C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992" y="0"/>
            <a:ext cx="5195455" cy="6858000"/>
          </a:xfrm>
          <a:prstGeom prst="rect">
            <a:avLst/>
          </a:prstGeom>
        </p:spPr>
      </p:pic>
      <p:sp>
        <p:nvSpPr>
          <p:cNvPr id="276" name="Rectangle 275">
            <a:extLst>
              <a:ext uri="{FF2B5EF4-FFF2-40B4-BE49-F238E27FC236}">
                <a16:creationId xmlns:a16="http://schemas.microsoft.com/office/drawing/2014/main" id="{C6661B41-D7BB-4D0A-B19E-5C8F25AF9223}"/>
              </a:ext>
            </a:extLst>
          </p:cNvPr>
          <p:cNvSpPr/>
          <p:nvPr/>
        </p:nvSpPr>
        <p:spPr bwMode="white">
          <a:xfrm>
            <a:off x="1407457" y="2091315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4544F3A-6439-44DC-A648-AFAAA50000B3}"/>
              </a:ext>
            </a:extLst>
          </p:cNvPr>
          <p:cNvSpPr/>
          <p:nvPr/>
        </p:nvSpPr>
        <p:spPr bwMode="white">
          <a:xfrm>
            <a:off x="757386" y="1206263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207284B-1CDE-4038-A099-4467BA7A42C6}"/>
              </a:ext>
            </a:extLst>
          </p:cNvPr>
          <p:cNvSpPr/>
          <p:nvPr/>
        </p:nvSpPr>
        <p:spPr bwMode="white">
          <a:xfrm>
            <a:off x="3809354" y="385564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ECD811E-436C-40B9-AA19-611BB6E364AE}"/>
              </a:ext>
            </a:extLst>
          </p:cNvPr>
          <p:cNvSpPr/>
          <p:nvPr/>
        </p:nvSpPr>
        <p:spPr>
          <a:xfrm>
            <a:off x="4442305" y="1146858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F6712E-C83F-42ED-B685-7FECCA2C03D2}"/>
              </a:ext>
            </a:extLst>
          </p:cNvPr>
          <p:cNvSpPr/>
          <p:nvPr/>
        </p:nvSpPr>
        <p:spPr bwMode="white">
          <a:xfrm>
            <a:off x="6524625" y="6115050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72461FC-E205-404B-BAFF-A24D3732A2F4}"/>
              </a:ext>
            </a:extLst>
          </p:cNvPr>
          <p:cNvSpPr/>
          <p:nvPr/>
        </p:nvSpPr>
        <p:spPr>
          <a:xfrm>
            <a:off x="4877982" y="2909083"/>
            <a:ext cx="82296" cy="8229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27">
            <a:extLst>
              <a:ext uri="{FF2B5EF4-FFF2-40B4-BE49-F238E27FC236}">
                <a16:creationId xmlns:a16="http://schemas.microsoft.com/office/drawing/2014/main" id="{2BE978C0-FDD8-4E18-B671-627FE373F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301106"/>
              </p:ext>
            </p:extLst>
          </p:nvPr>
        </p:nvGraphicFramePr>
        <p:xfrm>
          <a:off x="6632068" y="258248"/>
          <a:ext cx="2234269" cy="4572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A1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Slider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CAF8022C-10E6-49C4-AC4E-E1E47DF50A2F}"/>
              </a:ext>
            </a:extLst>
          </p:cNvPr>
          <p:cNvSpPr/>
          <p:nvPr/>
        </p:nvSpPr>
        <p:spPr bwMode="white">
          <a:xfrm>
            <a:off x="1297136" y="295273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086AF9AD-D050-452A-B4A2-859650515EF3}"/>
              </a:ext>
            </a:extLst>
          </p:cNvPr>
          <p:cNvSpPr/>
          <p:nvPr/>
        </p:nvSpPr>
        <p:spPr bwMode="white">
          <a:xfrm>
            <a:off x="3817984" y="1249998"/>
            <a:ext cx="976261" cy="3571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BF3D06B6-9049-41EA-A611-6AF4FDD04223}"/>
              </a:ext>
            </a:extLst>
          </p:cNvPr>
          <p:cNvCxnSpPr>
            <a:cxnSpLocks/>
          </p:cNvCxnSpPr>
          <p:nvPr/>
        </p:nvCxnSpPr>
        <p:spPr>
          <a:xfrm flipV="1">
            <a:off x="5759607" y="3279116"/>
            <a:ext cx="164592" cy="4572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84804C7-0183-40A2-B9ED-AFE39518DB50}"/>
              </a:ext>
            </a:extLst>
          </p:cNvPr>
          <p:cNvCxnSpPr>
            <a:cxnSpLocks/>
            <a:stCxn id="12" idx="6"/>
            <a:endCxn id="17" idx="1"/>
          </p:cNvCxnSpPr>
          <p:nvPr/>
        </p:nvCxnSpPr>
        <p:spPr>
          <a:xfrm flipV="1">
            <a:off x="4960278" y="486848"/>
            <a:ext cx="1671790" cy="2463383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3" name="Table 27">
            <a:extLst>
              <a:ext uri="{FF2B5EF4-FFF2-40B4-BE49-F238E27FC236}">
                <a16:creationId xmlns:a16="http://schemas.microsoft.com/office/drawing/2014/main" id="{93CD8F12-73AA-4601-8EBF-0FED50613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931810"/>
              </p:ext>
            </p:extLst>
          </p:nvPr>
        </p:nvGraphicFramePr>
        <p:xfrm>
          <a:off x="1252006" y="582321"/>
          <a:ext cx="2234269" cy="9144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T1 (Up = Cover Open)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T1 (Down = Cover Down)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4040564"/>
                  </a:ext>
                </a:extLst>
              </a:tr>
            </a:tbl>
          </a:graphicData>
        </a:graphic>
      </p:graphicFrame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EA4B5C5D-1500-4651-B42F-0927C2260B0F}"/>
              </a:ext>
            </a:extLst>
          </p:cNvPr>
          <p:cNvCxnSpPr>
            <a:cxnSpLocks/>
          </p:cNvCxnSpPr>
          <p:nvPr/>
        </p:nvCxnSpPr>
        <p:spPr>
          <a:xfrm>
            <a:off x="5147115" y="3508926"/>
            <a:ext cx="966623" cy="693695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3DE3F906-B7FB-45E2-ACC5-3FC7696947EC}"/>
              </a:ext>
            </a:extLst>
          </p:cNvPr>
          <p:cNvCxnSpPr>
            <a:cxnSpLocks/>
            <a:endCxn id="131" idx="0"/>
          </p:cNvCxnSpPr>
          <p:nvPr/>
        </p:nvCxnSpPr>
        <p:spPr>
          <a:xfrm>
            <a:off x="5209385" y="5399755"/>
            <a:ext cx="0" cy="344462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Rectangle 234">
            <a:extLst>
              <a:ext uri="{FF2B5EF4-FFF2-40B4-BE49-F238E27FC236}">
                <a16:creationId xmlns:a16="http://schemas.microsoft.com/office/drawing/2014/main" id="{37CCEC09-1FCD-405E-870B-130AA57B3F56}"/>
              </a:ext>
            </a:extLst>
          </p:cNvPr>
          <p:cNvSpPr/>
          <p:nvPr/>
        </p:nvSpPr>
        <p:spPr bwMode="white">
          <a:xfrm>
            <a:off x="2838993" y="5571144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33" name="Table 27">
            <a:extLst>
              <a:ext uri="{FF2B5EF4-FFF2-40B4-BE49-F238E27FC236}">
                <a16:creationId xmlns:a16="http://schemas.microsoft.com/office/drawing/2014/main" id="{A5941A57-1EC4-436E-88FA-FF022EEDEF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359095"/>
              </p:ext>
            </p:extLst>
          </p:nvPr>
        </p:nvGraphicFramePr>
        <p:xfrm>
          <a:off x="1536455" y="5571144"/>
          <a:ext cx="2362759" cy="7620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94450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92077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623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E2 – Counter-Clockwise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E2 – 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E2 – 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0655431"/>
                  </a:ext>
                </a:extLst>
              </a:tr>
            </a:tbl>
          </a:graphicData>
        </a:graphic>
      </p:graphicFrame>
      <p:sp>
        <p:nvSpPr>
          <p:cNvPr id="241" name="Rectangle 240">
            <a:extLst>
              <a:ext uri="{FF2B5EF4-FFF2-40B4-BE49-F238E27FC236}">
                <a16:creationId xmlns:a16="http://schemas.microsoft.com/office/drawing/2014/main" id="{58E3A2CA-FC15-4B06-935E-96A7B2F3F976}"/>
              </a:ext>
            </a:extLst>
          </p:cNvPr>
          <p:cNvSpPr/>
          <p:nvPr/>
        </p:nvSpPr>
        <p:spPr>
          <a:xfrm>
            <a:off x="1403832" y="4047317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9" name="Table 27">
            <a:extLst>
              <a:ext uri="{FF2B5EF4-FFF2-40B4-BE49-F238E27FC236}">
                <a16:creationId xmlns:a16="http://schemas.microsoft.com/office/drawing/2014/main" id="{1AA15993-C57E-4550-A06D-89AEE8170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293532"/>
              </p:ext>
            </p:extLst>
          </p:nvPr>
        </p:nvGraphicFramePr>
        <p:xfrm>
          <a:off x="266990" y="4628229"/>
          <a:ext cx="2362759" cy="7620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94450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92077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623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E1 – Counter-Clockwise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E1 – 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E1 – 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0655431"/>
                  </a:ext>
                </a:extLst>
              </a:tr>
            </a:tbl>
          </a:graphicData>
        </a:graphic>
      </p:graphicFrame>
      <p:pic>
        <p:nvPicPr>
          <p:cNvPr id="286" name="Picture 285">
            <a:extLst>
              <a:ext uri="{FF2B5EF4-FFF2-40B4-BE49-F238E27FC236}">
                <a16:creationId xmlns:a16="http://schemas.microsoft.com/office/drawing/2014/main" id="{03B3E6AA-1191-47B9-BE8E-DE3056051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1626" y="4246459"/>
            <a:ext cx="170142" cy="92044"/>
          </a:xfrm>
          <a:prstGeom prst="rect">
            <a:avLst/>
          </a:prstGeom>
        </p:spPr>
      </p:pic>
      <p:cxnSp>
        <p:nvCxnSpPr>
          <p:cNvPr id="298" name="Straight Connector 297">
            <a:extLst>
              <a:ext uri="{FF2B5EF4-FFF2-40B4-BE49-F238E27FC236}">
                <a16:creationId xmlns:a16="http://schemas.microsoft.com/office/drawing/2014/main" id="{D49EB76E-0286-4A3E-AA18-8C638B09447F}"/>
              </a:ext>
            </a:extLst>
          </p:cNvPr>
          <p:cNvCxnSpPr>
            <a:cxnSpLocks/>
          </p:cNvCxnSpPr>
          <p:nvPr/>
        </p:nvCxnSpPr>
        <p:spPr>
          <a:xfrm>
            <a:off x="3559969" y="4063590"/>
            <a:ext cx="181855" cy="84016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>
            <a:extLst>
              <a:ext uri="{FF2B5EF4-FFF2-40B4-BE49-F238E27FC236}">
                <a16:creationId xmlns:a16="http://schemas.microsoft.com/office/drawing/2014/main" id="{9D5A4DC9-94B7-481A-A7B0-5E83DC3555B0}"/>
              </a:ext>
            </a:extLst>
          </p:cNvPr>
          <p:cNvCxnSpPr>
            <a:cxnSpLocks/>
          </p:cNvCxnSpPr>
          <p:nvPr/>
        </p:nvCxnSpPr>
        <p:spPr>
          <a:xfrm>
            <a:off x="2546990" y="2152846"/>
            <a:ext cx="694523" cy="35332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5" name="Table 27">
            <a:extLst>
              <a:ext uri="{FF2B5EF4-FFF2-40B4-BE49-F238E27FC236}">
                <a16:creationId xmlns:a16="http://schemas.microsoft.com/office/drawing/2014/main" id="{9B26A988-5CD8-419B-BAC9-21E71D8A82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676925"/>
              </p:ext>
            </p:extLst>
          </p:nvPr>
        </p:nvGraphicFramePr>
        <p:xfrm>
          <a:off x="6634777" y="1183519"/>
          <a:ext cx="2289008" cy="12801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66049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52573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038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19218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B10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4831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B11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32684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B12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8726672"/>
                  </a:ext>
                </a:extLst>
              </a:tr>
            </a:tbl>
          </a:graphicData>
        </a:graphic>
      </p:graphicFrame>
      <p:pic>
        <p:nvPicPr>
          <p:cNvPr id="317" name="Picture 316">
            <a:extLst>
              <a:ext uri="{FF2B5EF4-FFF2-40B4-BE49-F238E27FC236}">
                <a16:creationId xmlns:a16="http://schemas.microsoft.com/office/drawing/2014/main" id="{F922A06A-0358-46D7-9A21-A37A9B1C8B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2441" y="4783353"/>
            <a:ext cx="241581" cy="238154"/>
          </a:xfrm>
          <a:prstGeom prst="rect">
            <a:avLst/>
          </a:prstGeom>
        </p:spPr>
      </p:pic>
      <p:pic>
        <p:nvPicPr>
          <p:cNvPr id="319" name="Picture 318">
            <a:extLst>
              <a:ext uri="{FF2B5EF4-FFF2-40B4-BE49-F238E27FC236}">
                <a16:creationId xmlns:a16="http://schemas.microsoft.com/office/drawing/2014/main" id="{C99CAA78-6BAB-48BF-A42B-5737F28145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4386" y="4436167"/>
            <a:ext cx="241581" cy="238154"/>
          </a:xfrm>
          <a:prstGeom prst="rect">
            <a:avLst/>
          </a:prstGeom>
        </p:spPr>
      </p:pic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F4A9A441-CF7B-4D39-8CE0-02671E7918A7}"/>
              </a:ext>
            </a:extLst>
          </p:cNvPr>
          <p:cNvCxnSpPr>
            <a:cxnSpLocks/>
          </p:cNvCxnSpPr>
          <p:nvPr/>
        </p:nvCxnSpPr>
        <p:spPr>
          <a:xfrm flipV="1">
            <a:off x="3622564" y="3818717"/>
            <a:ext cx="493607" cy="92293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32FAAAAC-8DEB-494A-A1E3-2A2A532CA756}"/>
              </a:ext>
            </a:extLst>
          </p:cNvPr>
          <p:cNvCxnSpPr>
            <a:cxnSpLocks/>
          </p:cNvCxnSpPr>
          <p:nvPr/>
        </p:nvCxnSpPr>
        <p:spPr>
          <a:xfrm flipV="1">
            <a:off x="3108488" y="3601583"/>
            <a:ext cx="660984" cy="834227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086F87BE-12D1-43F8-A59E-26BF2D938E9C}"/>
              </a:ext>
            </a:extLst>
          </p:cNvPr>
          <p:cNvCxnSpPr>
            <a:cxnSpLocks/>
            <a:stCxn id="233" idx="0"/>
          </p:cNvCxnSpPr>
          <p:nvPr/>
        </p:nvCxnSpPr>
        <p:spPr>
          <a:xfrm flipV="1">
            <a:off x="2717834" y="5037750"/>
            <a:ext cx="825496" cy="533394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D845A83B-A810-453F-A982-7E2E9EFFC6BD}"/>
              </a:ext>
            </a:extLst>
          </p:cNvPr>
          <p:cNvCxnSpPr>
            <a:cxnSpLocks/>
            <a:stCxn id="269" idx="3"/>
          </p:cNvCxnSpPr>
          <p:nvPr/>
        </p:nvCxnSpPr>
        <p:spPr>
          <a:xfrm flipV="1">
            <a:off x="2629749" y="4696979"/>
            <a:ext cx="281196" cy="31225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1" name="Picture 330">
            <a:extLst>
              <a:ext uri="{FF2B5EF4-FFF2-40B4-BE49-F238E27FC236}">
                <a16:creationId xmlns:a16="http://schemas.microsoft.com/office/drawing/2014/main" id="{D43EA197-6DC7-40E7-ABB1-AFD8F32D85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4818" y="2080300"/>
            <a:ext cx="87088" cy="238041"/>
          </a:xfrm>
          <a:prstGeom prst="rect">
            <a:avLst/>
          </a:prstGeom>
        </p:spPr>
      </p:pic>
      <p:graphicFrame>
        <p:nvGraphicFramePr>
          <p:cNvPr id="215" name="Table 27">
            <a:extLst>
              <a:ext uri="{FF2B5EF4-FFF2-40B4-BE49-F238E27FC236}">
                <a16:creationId xmlns:a16="http://schemas.microsoft.com/office/drawing/2014/main" id="{2F59BD91-D004-482B-9EF4-8F9C26C27A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824541"/>
              </p:ext>
            </p:extLst>
          </p:nvPr>
        </p:nvGraphicFramePr>
        <p:xfrm>
          <a:off x="4113628" y="328218"/>
          <a:ext cx="2158292" cy="9144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26502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33951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197839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T2 (Up = Cover Open)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T2 (Down = Cover Down)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845203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375980F-9A5F-0E44-9DAC-9FBC7A710EC4}"/>
              </a:ext>
            </a:extLst>
          </p:cNvPr>
          <p:cNvSpPr txBox="1"/>
          <p:nvPr/>
        </p:nvSpPr>
        <p:spPr>
          <a:xfrm>
            <a:off x="174447" y="6047955"/>
            <a:ext cx="1273923" cy="5847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Plane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Title Here</a:t>
            </a:r>
          </a:p>
        </p:txBody>
      </p:sp>
      <p:graphicFrame>
        <p:nvGraphicFramePr>
          <p:cNvPr id="118" name="Table 27">
            <a:extLst>
              <a:ext uri="{FF2B5EF4-FFF2-40B4-BE49-F238E27FC236}">
                <a16:creationId xmlns:a16="http://schemas.microsoft.com/office/drawing/2014/main" id="{2514DFFC-5B29-4006-8B96-EB358BB690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263651"/>
              </p:ext>
            </p:extLst>
          </p:nvPr>
        </p:nvGraphicFramePr>
        <p:xfrm>
          <a:off x="6648348" y="3910043"/>
          <a:ext cx="2289008" cy="256032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66049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52573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038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T5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T5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T6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19218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T6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4831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T7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32684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T7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87266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T8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69719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T8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0448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T9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31003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T9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3467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T-10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85315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T-10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5491206"/>
                  </a:ext>
                </a:extLst>
              </a:tr>
            </a:tbl>
          </a:graphicData>
        </a:graphic>
      </p:graphicFrame>
      <p:graphicFrame>
        <p:nvGraphicFramePr>
          <p:cNvPr id="121" name="Table 27">
            <a:extLst>
              <a:ext uri="{FF2B5EF4-FFF2-40B4-BE49-F238E27FC236}">
                <a16:creationId xmlns:a16="http://schemas.microsoft.com/office/drawing/2014/main" id="{111518BD-EA31-4FF5-9FBE-6E3C24C607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724172"/>
              </p:ext>
            </p:extLst>
          </p:nvPr>
        </p:nvGraphicFramePr>
        <p:xfrm>
          <a:off x="6640614" y="2670529"/>
          <a:ext cx="2234269" cy="3352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A2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508F8FBF-F635-474B-9962-9321C2C76D1A}"/>
              </a:ext>
            </a:extLst>
          </p:cNvPr>
          <p:cNvCxnSpPr>
            <a:cxnSpLocks/>
          </p:cNvCxnSpPr>
          <p:nvPr/>
        </p:nvCxnSpPr>
        <p:spPr>
          <a:xfrm>
            <a:off x="3407546" y="2219514"/>
            <a:ext cx="809990" cy="355845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7" name="Table 27">
            <a:extLst>
              <a:ext uri="{FF2B5EF4-FFF2-40B4-BE49-F238E27FC236}">
                <a16:creationId xmlns:a16="http://schemas.microsoft.com/office/drawing/2014/main" id="{0C72C6A3-83A4-4FFF-959C-10966CA4B2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170076"/>
              </p:ext>
            </p:extLst>
          </p:nvPr>
        </p:nvGraphicFramePr>
        <p:xfrm>
          <a:off x="278702" y="2760898"/>
          <a:ext cx="2289008" cy="12801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66049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52573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038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19218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B4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4831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B5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32684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B6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8726672"/>
                  </a:ext>
                </a:extLst>
              </a:tr>
            </a:tbl>
          </a:graphicData>
        </a:graphic>
      </p:graphicFrame>
      <p:graphicFrame>
        <p:nvGraphicFramePr>
          <p:cNvPr id="131" name="Table 27">
            <a:extLst>
              <a:ext uri="{FF2B5EF4-FFF2-40B4-BE49-F238E27FC236}">
                <a16:creationId xmlns:a16="http://schemas.microsoft.com/office/drawing/2014/main" id="{84D35F08-40C9-40A1-B92D-21871FBC63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389545"/>
              </p:ext>
            </p:extLst>
          </p:nvPr>
        </p:nvGraphicFramePr>
        <p:xfrm>
          <a:off x="4028006" y="5744217"/>
          <a:ext cx="2362759" cy="7620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94450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92077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623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E3– Counter-Clockwise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E3 – 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E3 – 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0655431"/>
                  </a:ext>
                </a:extLst>
              </a:tr>
            </a:tbl>
          </a:graphicData>
        </a:graphic>
      </p:graphicFrame>
      <p:pic>
        <p:nvPicPr>
          <p:cNvPr id="135" name="Picture 134">
            <a:extLst>
              <a:ext uri="{FF2B5EF4-FFF2-40B4-BE49-F238E27FC236}">
                <a16:creationId xmlns:a16="http://schemas.microsoft.com/office/drawing/2014/main" id="{720B5445-5EC9-4B74-83E8-A36B19CEEF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599" y="5124401"/>
            <a:ext cx="241581" cy="238154"/>
          </a:xfrm>
          <a:prstGeom prst="rect">
            <a:avLst/>
          </a:prstGeom>
        </p:spPr>
      </p:pic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2825760F-83A4-46EF-B5D8-679BC76DB3A2}"/>
              </a:ext>
            </a:extLst>
          </p:cNvPr>
          <p:cNvCxnSpPr>
            <a:cxnSpLocks/>
          </p:cNvCxnSpPr>
          <p:nvPr/>
        </p:nvCxnSpPr>
        <p:spPr>
          <a:xfrm flipH="1" flipV="1">
            <a:off x="4439231" y="4013046"/>
            <a:ext cx="746561" cy="1074155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30B9B383-272D-4DE7-9198-5582AA0012A5}"/>
              </a:ext>
            </a:extLst>
          </p:cNvPr>
          <p:cNvCxnSpPr>
            <a:cxnSpLocks/>
          </p:cNvCxnSpPr>
          <p:nvPr/>
        </p:nvCxnSpPr>
        <p:spPr>
          <a:xfrm>
            <a:off x="6368419" y="4354224"/>
            <a:ext cx="266358" cy="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BEA5A3EF-EEE2-4244-9409-7618C5A4B24D}"/>
              </a:ext>
            </a:extLst>
          </p:cNvPr>
          <p:cNvCxnSpPr>
            <a:cxnSpLocks/>
            <a:stCxn id="158" idx="4"/>
            <a:endCxn id="121" idx="1"/>
          </p:cNvCxnSpPr>
          <p:nvPr/>
        </p:nvCxnSpPr>
        <p:spPr>
          <a:xfrm flipV="1">
            <a:off x="5371863" y="2838169"/>
            <a:ext cx="1268751" cy="341316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720C4343-0B88-4298-A6D3-D084A6B0857A}"/>
              </a:ext>
            </a:extLst>
          </p:cNvPr>
          <p:cNvCxnSpPr>
            <a:cxnSpLocks/>
          </p:cNvCxnSpPr>
          <p:nvPr/>
        </p:nvCxnSpPr>
        <p:spPr>
          <a:xfrm>
            <a:off x="3530029" y="1491683"/>
            <a:ext cx="285953" cy="101397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58A68EC1-D959-41AD-9E70-2B224FE0855D}"/>
              </a:ext>
            </a:extLst>
          </p:cNvPr>
          <p:cNvCxnSpPr>
            <a:cxnSpLocks/>
          </p:cNvCxnSpPr>
          <p:nvPr/>
        </p:nvCxnSpPr>
        <p:spPr>
          <a:xfrm flipH="1">
            <a:off x="4904803" y="1607195"/>
            <a:ext cx="366060" cy="843069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7C730F9F-45A8-417B-A6B6-E4A1A0676171}"/>
              </a:ext>
            </a:extLst>
          </p:cNvPr>
          <p:cNvCxnSpPr>
            <a:cxnSpLocks/>
          </p:cNvCxnSpPr>
          <p:nvPr/>
        </p:nvCxnSpPr>
        <p:spPr>
          <a:xfrm>
            <a:off x="3976987" y="1665170"/>
            <a:ext cx="552456" cy="571603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Oval 157">
            <a:extLst>
              <a:ext uri="{FF2B5EF4-FFF2-40B4-BE49-F238E27FC236}">
                <a16:creationId xmlns:a16="http://schemas.microsoft.com/office/drawing/2014/main" id="{FDB1C906-19DA-4218-99DD-8881FEABA84C}"/>
              </a:ext>
            </a:extLst>
          </p:cNvPr>
          <p:cNvSpPr/>
          <p:nvPr/>
        </p:nvSpPr>
        <p:spPr>
          <a:xfrm>
            <a:off x="5330715" y="3097189"/>
            <a:ext cx="82296" cy="8229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8" name="Picture 167">
            <a:extLst>
              <a:ext uri="{FF2B5EF4-FFF2-40B4-BE49-F238E27FC236}">
                <a16:creationId xmlns:a16="http://schemas.microsoft.com/office/drawing/2014/main" id="{10CA92AD-9E48-4279-AD6F-0B86CAFF1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3800" y="1577833"/>
            <a:ext cx="170142" cy="92044"/>
          </a:xfrm>
          <a:prstGeom prst="rect">
            <a:avLst/>
          </a:prstGeom>
        </p:spPr>
      </p:pic>
      <p:pic>
        <p:nvPicPr>
          <p:cNvPr id="170" name="Picture 169">
            <a:extLst>
              <a:ext uri="{FF2B5EF4-FFF2-40B4-BE49-F238E27FC236}">
                <a16:creationId xmlns:a16="http://schemas.microsoft.com/office/drawing/2014/main" id="{B50F6166-C06A-472D-BCBB-B0686EC748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5792" y="1475011"/>
            <a:ext cx="170142" cy="92044"/>
          </a:xfrm>
          <a:prstGeom prst="rect">
            <a:avLst/>
          </a:prstGeom>
        </p:spPr>
      </p:pic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F7B6A695-0357-49CF-A6F9-33B3E8428F82}"/>
              </a:ext>
            </a:extLst>
          </p:cNvPr>
          <p:cNvCxnSpPr>
            <a:cxnSpLocks/>
          </p:cNvCxnSpPr>
          <p:nvPr/>
        </p:nvCxnSpPr>
        <p:spPr>
          <a:xfrm flipV="1">
            <a:off x="2567710" y="3179485"/>
            <a:ext cx="669535" cy="186161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315AA10F-BF41-4DE2-B8AF-6925C6B2B363}"/>
              </a:ext>
            </a:extLst>
          </p:cNvPr>
          <p:cNvCxnSpPr>
            <a:cxnSpLocks/>
            <a:endCxn id="255" idx="1"/>
          </p:cNvCxnSpPr>
          <p:nvPr/>
        </p:nvCxnSpPr>
        <p:spPr>
          <a:xfrm flipV="1">
            <a:off x="5794364" y="1823599"/>
            <a:ext cx="840413" cy="95066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4A17988-378E-405A-9F70-D6FDDD11F74C}"/>
              </a:ext>
            </a:extLst>
          </p:cNvPr>
          <p:cNvCxnSpPr>
            <a:cxnSpLocks/>
            <a:stCxn id="215" idx="2"/>
          </p:cNvCxnSpPr>
          <p:nvPr/>
        </p:nvCxnSpPr>
        <p:spPr>
          <a:xfrm>
            <a:off x="5192774" y="1242618"/>
            <a:ext cx="65720" cy="185866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2" name="Table 27">
            <a:extLst>
              <a:ext uri="{FF2B5EF4-FFF2-40B4-BE49-F238E27FC236}">
                <a16:creationId xmlns:a16="http://schemas.microsoft.com/office/drawing/2014/main" id="{09597970-031A-4F7C-B58B-CD9181BAB5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801017"/>
              </p:ext>
            </p:extLst>
          </p:nvPr>
        </p:nvGraphicFramePr>
        <p:xfrm>
          <a:off x="298502" y="1718539"/>
          <a:ext cx="2234269" cy="85344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42680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51583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T3 (left)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293808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T3( Right)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T4 (Left)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19083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T4 (Right)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20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4427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112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{D2E25989-351E-7643-A3BF-CBDCA6C89972}tf16401378</Template>
  <TotalTime>4230</TotalTime>
  <Words>170</Words>
  <Application>Microsoft Office PowerPoint</Application>
  <PresentationFormat>Letter Paper (8.5x11 in)</PresentationFormat>
  <Paragraphs>88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Lesniak</dc:creator>
  <cp:lastModifiedBy>Stephen Lynch</cp:lastModifiedBy>
  <cp:revision>77</cp:revision>
  <cp:lastPrinted>2021-05-02T14:56:23Z</cp:lastPrinted>
  <dcterms:created xsi:type="dcterms:W3CDTF">2020-09-17T22:54:06Z</dcterms:created>
  <dcterms:modified xsi:type="dcterms:W3CDTF">2021-05-02T15:33:46Z</dcterms:modified>
</cp:coreProperties>
</file>