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5E5F62"/>
    <a:srgbClr val="F9F9F9"/>
    <a:srgbClr val="FAFAFA"/>
    <a:srgbClr val="BC0404"/>
    <a:srgbClr val="FFDDDD"/>
    <a:srgbClr val="FFBDBD"/>
    <a:srgbClr val="FFA48F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>
        <p:scale>
          <a:sx n="100" d="100"/>
          <a:sy n="100" d="100"/>
        </p:scale>
        <p:origin x="1884" y="3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515F7-E2AA-4F24-A12F-6726F2F0306E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CB308-CF9D-4BFD-A347-D8AE56B55A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56166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515F7-E2AA-4F24-A12F-6726F2F0306E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CB308-CF9D-4BFD-A347-D8AE56B55A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224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515F7-E2AA-4F24-A12F-6726F2F0306E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CB308-CF9D-4BFD-A347-D8AE56B55A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4258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515F7-E2AA-4F24-A12F-6726F2F0306E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CB308-CF9D-4BFD-A347-D8AE56B55A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68996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515F7-E2AA-4F24-A12F-6726F2F0306E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CB308-CF9D-4BFD-A347-D8AE56B55A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1882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515F7-E2AA-4F24-A12F-6726F2F0306E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CB308-CF9D-4BFD-A347-D8AE56B55A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490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515F7-E2AA-4F24-A12F-6726F2F0306E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CB308-CF9D-4BFD-A347-D8AE56B55A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3702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515F7-E2AA-4F24-A12F-6726F2F0306E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CB308-CF9D-4BFD-A347-D8AE56B55A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2728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515F7-E2AA-4F24-A12F-6726F2F0306E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CB308-CF9D-4BFD-A347-D8AE56B55A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0974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515F7-E2AA-4F24-A12F-6726F2F0306E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CB308-CF9D-4BFD-A347-D8AE56B55A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905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515F7-E2AA-4F24-A12F-6726F2F0306E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CB308-CF9D-4BFD-A347-D8AE56B55A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31254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4515F7-E2AA-4F24-A12F-6726F2F0306E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0CB308-CF9D-4BFD-A347-D8AE56B55A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7549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skiing, snow, slope, person&#10;&#10;Description automatically generated">
            <a:extLst>
              <a:ext uri="{FF2B5EF4-FFF2-40B4-BE49-F238E27FC236}">
                <a16:creationId xmlns:a16="http://schemas.microsoft.com/office/drawing/2014/main" id="{2A7BCE89-FD24-4D32-A64E-8FF70195815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17" t="28472" r="23110" b="32454"/>
          <a:stretch/>
        </p:blipFill>
        <p:spPr>
          <a:xfrm rot="10800000">
            <a:off x="1085849" y="528637"/>
            <a:ext cx="3943351" cy="2009777"/>
          </a:xfrm>
          <a:prstGeom prst="rect">
            <a:avLst/>
          </a:prstGeom>
        </p:spPr>
      </p:pic>
      <p:sp>
        <p:nvSpPr>
          <p:cNvPr id="276" name="Rectangle 275">
            <a:extLst>
              <a:ext uri="{FF2B5EF4-FFF2-40B4-BE49-F238E27FC236}">
                <a16:creationId xmlns:a16="http://schemas.microsoft.com/office/drawing/2014/main" id="{C6661B41-D7BB-4D0A-B19E-5C8F25AF9223}"/>
              </a:ext>
            </a:extLst>
          </p:cNvPr>
          <p:cNvSpPr/>
          <p:nvPr/>
        </p:nvSpPr>
        <p:spPr bwMode="white">
          <a:xfrm>
            <a:off x="1407457" y="2091315"/>
            <a:ext cx="1123960" cy="88592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44544F3A-6439-44DC-A648-AFAAA50000B3}"/>
              </a:ext>
            </a:extLst>
          </p:cNvPr>
          <p:cNvSpPr/>
          <p:nvPr/>
        </p:nvSpPr>
        <p:spPr bwMode="white">
          <a:xfrm>
            <a:off x="757386" y="1206263"/>
            <a:ext cx="866775" cy="4667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40FA7E30-BECF-42CA-8E3A-BE0A541E4121}"/>
              </a:ext>
            </a:extLst>
          </p:cNvPr>
          <p:cNvSpPr/>
          <p:nvPr/>
        </p:nvSpPr>
        <p:spPr bwMode="white">
          <a:xfrm>
            <a:off x="4360858" y="1827961"/>
            <a:ext cx="866775" cy="4667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A207284B-1CDE-4038-A099-4467BA7A42C6}"/>
              </a:ext>
            </a:extLst>
          </p:cNvPr>
          <p:cNvSpPr/>
          <p:nvPr/>
        </p:nvSpPr>
        <p:spPr bwMode="white">
          <a:xfrm>
            <a:off x="3809354" y="385564"/>
            <a:ext cx="866775" cy="4667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ECD811E-436C-40B9-AA19-611BB6E364AE}"/>
              </a:ext>
            </a:extLst>
          </p:cNvPr>
          <p:cNvSpPr/>
          <p:nvPr/>
        </p:nvSpPr>
        <p:spPr>
          <a:xfrm>
            <a:off x="4442305" y="1146858"/>
            <a:ext cx="866775" cy="4667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6F7B64A-BC20-4673-A3E6-80D5C439B40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12" t="5000" r="18203" b="14306"/>
          <a:stretch/>
        </p:blipFill>
        <p:spPr>
          <a:xfrm>
            <a:off x="2008584" y="2178844"/>
            <a:ext cx="5050631" cy="4150519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56F6712E-C83F-42ED-B685-7FECCA2C03D2}"/>
              </a:ext>
            </a:extLst>
          </p:cNvPr>
          <p:cNvSpPr/>
          <p:nvPr/>
        </p:nvSpPr>
        <p:spPr bwMode="white">
          <a:xfrm>
            <a:off x="6524625" y="6115050"/>
            <a:ext cx="866775" cy="4667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84C3AA4F-8112-4429-BFA1-CC54AC112A5D}"/>
              </a:ext>
            </a:extLst>
          </p:cNvPr>
          <p:cNvSpPr/>
          <p:nvPr/>
        </p:nvSpPr>
        <p:spPr bwMode="white">
          <a:xfrm>
            <a:off x="6113738" y="4264016"/>
            <a:ext cx="1123960" cy="88592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A21EC980-41F6-4F5D-B5C7-FC6A90DFB1F5}"/>
              </a:ext>
            </a:extLst>
          </p:cNvPr>
          <p:cNvSpPr/>
          <p:nvPr/>
        </p:nvSpPr>
        <p:spPr bwMode="white">
          <a:xfrm>
            <a:off x="5883561" y="3718232"/>
            <a:ext cx="1123960" cy="88592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F338BC9D-DEA2-4740-838B-24C299E5870E}"/>
              </a:ext>
            </a:extLst>
          </p:cNvPr>
          <p:cNvSpPr/>
          <p:nvPr/>
        </p:nvSpPr>
        <p:spPr bwMode="white">
          <a:xfrm>
            <a:off x="5883561" y="2854474"/>
            <a:ext cx="1123960" cy="68480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772461FC-E205-404B-BAFF-A24D3732A2F4}"/>
              </a:ext>
            </a:extLst>
          </p:cNvPr>
          <p:cNvSpPr/>
          <p:nvPr/>
        </p:nvSpPr>
        <p:spPr>
          <a:xfrm>
            <a:off x="4869353" y="3026009"/>
            <a:ext cx="82296" cy="82296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1F54412-D2F3-4E4D-893E-91DF90890628}"/>
              </a:ext>
            </a:extLst>
          </p:cNvPr>
          <p:cNvSpPr/>
          <p:nvPr/>
        </p:nvSpPr>
        <p:spPr bwMode="white">
          <a:xfrm>
            <a:off x="4794246" y="1916024"/>
            <a:ext cx="276229" cy="29060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FF2F11F-021F-4383-AADC-9CF5EC17B3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56399" y="1929914"/>
            <a:ext cx="276229" cy="262820"/>
          </a:xfrm>
          <a:prstGeom prst="rect">
            <a:avLst/>
          </a:prstGeom>
        </p:spPr>
      </p:pic>
      <p:graphicFrame>
        <p:nvGraphicFramePr>
          <p:cNvPr id="17" name="Table 27">
            <a:extLst>
              <a:ext uri="{FF2B5EF4-FFF2-40B4-BE49-F238E27FC236}">
                <a16:creationId xmlns:a16="http://schemas.microsoft.com/office/drawing/2014/main" id="{2BE978C0-FDD8-4E18-B671-627FE373FE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4155355"/>
              </p:ext>
            </p:extLst>
          </p:nvPr>
        </p:nvGraphicFramePr>
        <p:xfrm>
          <a:off x="6675718" y="261381"/>
          <a:ext cx="2234269" cy="640080"/>
        </p:xfrm>
        <a:graphic>
          <a:graphicData uri="http://schemas.openxmlformats.org/drawingml/2006/table">
            <a:tbl>
              <a:tblPr bandRow="1">
                <a:tableStyleId>{F5AB1C69-6EDB-4FF4-983F-18BD219EF322}</a:tableStyleId>
              </a:tblPr>
              <a:tblGrid>
                <a:gridCol w="689463">
                  <a:extLst>
                    <a:ext uri="{9D8B030D-6E8A-4147-A177-3AD203B41FA5}">
                      <a16:colId xmlns:a16="http://schemas.microsoft.com/office/drawing/2014/main" val="2512039898"/>
                    </a:ext>
                  </a:extLst>
                </a:gridCol>
                <a:gridCol w="304800">
                  <a:extLst>
                    <a:ext uri="{9D8B030D-6E8A-4147-A177-3AD203B41FA5}">
                      <a16:colId xmlns:a16="http://schemas.microsoft.com/office/drawing/2014/main" val="2005597233"/>
                    </a:ext>
                  </a:extLst>
                </a:gridCol>
                <a:gridCol w="1240006">
                  <a:extLst>
                    <a:ext uri="{9D8B030D-6E8A-4147-A177-3AD203B41FA5}">
                      <a16:colId xmlns:a16="http://schemas.microsoft.com/office/drawing/2014/main" val="361765147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L/R Analog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235586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U/D Analog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4351768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Press In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02971327"/>
                  </a:ext>
                </a:extLst>
              </a:tr>
            </a:tbl>
          </a:graphicData>
        </a:graphic>
      </p:graphicFrame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C897B5A7-8B99-4C3A-816C-A66110BED169}"/>
              </a:ext>
            </a:extLst>
          </p:cNvPr>
          <p:cNvCxnSpPr>
            <a:cxnSpLocks/>
            <a:stCxn id="14" idx="3"/>
          </p:cNvCxnSpPr>
          <p:nvPr/>
        </p:nvCxnSpPr>
        <p:spPr>
          <a:xfrm flipV="1">
            <a:off x="4632628" y="1765022"/>
            <a:ext cx="1795793" cy="296302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Picture 28">
            <a:extLst>
              <a:ext uri="{FF2B5EF4-FFF2-40B4-BE49-F238E27FC236}">
                <a16:creationId xmlns:a16="http://schemas.microsoft.com/office/drawing/2014/main" id="{4EA1D503-DA4C-4F38-B886-D947AA1E080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65132" y="1425254"/>
            <a:ext cx="259029" cy="262820"/>
          </a:xfrm>
          <a:prstGeom prst="rect">
            <a:avLst/>
          </a:prstGeom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CAF8022C-10E6-49C4-AC4E-E1E47DF50A2F}"/>
              </a:ext>
            </a:extLst>
          </p:cNvPr>
          <p:cNvSpPr/>
          <p:nvPr/>
        </p:nvSpPr>
        <p:spPr bwMode="white">
          <a:xfrm>
            <a:off x="1297136" y="295273"/>
            <a:ext cx="866775" cy="4667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4" name="Table 27">
            <a:extLst>
              <a:ext uri="{FF2B5EF4-FFF2-40B4-BE49-F238E27FC236}">
                <a16:creationId xmlns:a16="http://schemas.microsoft.com/office/drawing/2014/main" id="{DFCC75CC-CC88-4A38-97F0-3BF97BDD1F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988326"/>
              </p:ext>
            </p:extLst>
          </p:nvPr>
        </p:nvGraphicFramePr>
        <p:xfrm>
          <a:off x="180001" y="1831390"/>
          <a:ext cx="2234269" cy="762000"/>
        </p:xfrm>
        <a:graphic>
          <a:graphicData uri="http://schemas.openxmlformats.org/drawingml/2006/table">
            <a:tbl>
              <a:tblPr bandRow="1">
                <a:tableStyleId>{F5AB1C69-6EDB-4FF4-983F-18BD219EF322}</a:tableStyleId>
              </a:tblPr>
              <a:tblGrid>
                <a:gridCol w="689463">
                  <a:extLst>
                    <a:ext uri="{9D8B030D-6E8A-4147-A177-3AD203B41FA5}">
                      <a16:colId xmlns:a16="http://schemas.microsoft.com/office/drawing/2014/main" val="2512039898"/>
                    </a:ext>
                  </a:extLst>
                </a:gridCol>
                <a:gridCol w="304800">
                  <a:extLst>
                    <a:ext uri="{9D8B030D-6E8A-4147-A177-3AD203B41FA5}">
                      <a16:colId xmlns:a16="http://schemas.microsoft.com/office/drawing/2014/main" val="2005597233"/>
                    </a:ext>
                  </a:extLst>
                </a:gridCol>
                <a:gridCol w="1240006">
                  <a:extLst>
                    <a:ext uri="{9D8B030D-6E8A-4147-A177-3AD203B41FA5}">
                      <a16:colId xmlns:a16="http://schemas.microsoft.com/office/drawing/2014/main" val="361765147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Back (Up)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235586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Forward (Down)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4351768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Press In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44424151"/>
                  </a:ext>
                </a:extLst>
              </a:tr>
            </a:tbl>
          </a:graphicData>
        </a:graphic>
      </p:graphicFrame>
      <p:pic>
        <p:nvPicPr>
          <p:cNvPr id="46" name="Picture 45">
            <a:extLst>
              <a:ext uri="{FF2B5EF4-FFF2-40B4-BE49-F238E27FC236}">
                <a16:creationId xmlns:a16="http://schemas.microsoft.com/office/drawing/2014/main" id="{CAD20818-DCC9-460F-A115-B697BE02777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87500" y="1811895"/>
            <a:ext cx="228322" cy="303893"/>
          </a:xfrm>
          <a:prstGeom prst="rect">
            <a:avLst/>
          </a:prstGeom>
        </p:spPr>
      </p:pic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615599AE-2E3E-4145-9185-5036558A973A}"/>
              </a:ext>
            </a:extLst>
          </p:cNvPr>
          <p:cNvCxnSpPr>
            <a:cxnSpLocks/>
          </p:cNvCxnSpPr>
          <p:nvPr/>
        </p:nvCxnSpPr>
        <p:spPr>
          <a:xfrm flipV="1">
            <a:off x="2414270" y="2039205"/>
            <a:ext cx="101464" cy="54864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4" name="Table 27">
            <a:extLst>
              <a:ext uri="{FF2B5EF4-FFF2-40B4-BE49-F238E27FC236}">
                <a16:creationId xmlns:a16="http://schemas.microsoft.com/office/drawing/2014/main" id="{FB39C27D-462B-4ADE-8645-BD01AA290C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7665044"/>
              </p:ext>
            </p:extLst>
          </p:nvPr>
        </p:nvGraphicFramePr>
        <p:xfrm>
          <a:off x="3793366" y="252997"/>
          <a:ext cx="2618480" cy="335280"/>
        </p:xfrm>
        <a:graphic>
          <a:graphicData uri="http://schemas.openxmlformats.org/drawingml/2006/table">
            <a:tbl>
              <a:tblPr bandRow="1">
                <a:tableStyleId>{F5AB1C69-6EDB-4FF4-983F-18BD219EF322}</a:tableStyleId>
              </a:tblPr>
              <a:tblGrid>
                <a:gridCol w="921509">
                  <a:extLst>
                    <a:ext uri="{9D8B030D-6E8A-4147-A177-3AD203B41FA5}">
                      <a16:colId xmlns:a16="http://schemas.microsoft.com/office/drawing/2014/main" val="2512039898"/>
                    </a:ext>
                  </a:extLst>
                </a:gridCol>
                <a:gridCol w="243730">
                  <a:extLst>
                    <a:ext uri="{9D8B030D-6E8A-4147-A177-3AD203B41FA5}">
                      <a16:colId xmlns:a16="http://schemas.microsoft.com/office/drawing/2014/main" val="2005597233"/>
                    </a:ext>
                  </a:extLst>
                </a:gridCol>
                <a:gridCol w="1453241">
                  <a:extLst>
                    <a:ext uri="{9D8B030D-6E8A-4147-A177-3AD203B41FA5}">
                      <a16:colId xmlns:a16="http://schemas.microsoft.com/office/drawing/2014/main" val="361765147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FW/BW Analog (BW = Positive)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Z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2355860"/>
                  </a:ext>
                </a:extLst>
              </a:tr>
            </a:tbl>
          </a:graphicData>
        </a:graphic>
      </p:graphicFrame>
      <p:graphicFrame>
        <p:nvGraphicFramePr>
          <p:cNvPr id="56" name="Table 27">
            <a:extLst>
              <a:ext uri="{FF2B5EF4-FFF2-40B4-BE49-F238E27FC236}">
                <a16:creationId xmlns:a16="http://schemas.microsoft.com/office/drawing/2014/main" id="{2B848C94-6211-4CCB-BBC3-88DA086CE49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0991041"/>
              </p:ext>
            </p:extLst>
          </p:nvPr>
        </p:nvGraphicFramePr>
        <p:xfrm>
          <a:off x="2133936" y="251004"/>
          <a:ext cx="1544806" cy="213360"/>
        </p:xfrm>
        <a:graphic>
          <a:graphicData uri="http://schemas.openxmlformats.org/drawingml/2006/table">
            <a:tbl>
              <a:tblPr bandRow="1">
                <a:tableStyleId>{F5AB1C69-6EDB-4FF4-983F-18BD219EF322}</a:tableStyleId>
              </a:tblPr>
              <a:tblGrid>
                <a:gridCol w="304800">
                  <a:extLst>
                    <a:ext uri="{9D8B030D-6E8A-4147-A177-3AD203B41FA5}">
                      <a16:colId xmlns:a16="http://schemas.microsoft.com/office/drawing/2014/main" val="2005597233"/>
                    </a:ext>
                  </a:extLst>
                </a:gridCol>
                <a:gridCol w="1240006">
                  <a:extLst>
                    <a:ext uri="{9D8B030D-6E8A-4147-A177-3AD203B41FA5}">
                      <a16:colId xmlns:a16="http://schemas.microsoft.com/office/drawing/2014/main" val="361765147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2355860"/>
                  </a:ext>
                </a:extLst>
              </a:tr>
            </a:tbl>
          </a:graphicData>
        </a:graphic>
      </p:graphicFrame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11823F1F-5BC1-434D-AD76-8BF9A3BB4538}"/>
              </a:ext>
            </a:extLst>
          </p:cNvPr>
          <p:cNvCxnSpPr>
            <a:cxnSpLocks/>
          </p:cNvCxnSpPr>
          <p:nvPr/>
        </p:nvCxnSpPr>
        <p:spPr>
          <a:xfrm flipH="1" flipV="1">
            <a:off x="2170916" y="464364"/>
            <a:ext cx="1" cy="302396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2" name="Table 27">
            <a:extLst>
              <a:ext uri="{FF2B5EF4-FFF2-40B4-BE49-F238E27FC236}">
                <a16:creationId xmlns:a16="http://schemas.microsoft.com/office/drawing/2014/main" id="{19D1BF3E-7614-4F23-BCFB-28A367F5B5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5416389"/>
              </p:ext>
            </p:extLst>
          </p:nvPr>
        </p:nvGraphicFramePr>
        <p:xfrm>
          <a:off x="152746" y="210033"/>
          <a:ext cx="1811366" cy="1127760"/>
        </p:xfrm>
        <a:graphic>
          <a:graphicData uri="http://schemas.openxmlformats.org/drawingml/2006/table">
            <a:tbl>
              <a:tblPr bandRow="1">
                <a:tableStyleId>{F5AB1C69-6EDB-4FF4-983F-18BD219EF322}</a:tableStyleId>
              </a:tblPr>
              <a:tblGrid>
                <a:gridCol w="647866">
                  <a:extLst>
                    <a:ext uri="{9D8B030D-6E8A-4147-A177-3AD203B41FA5}">
                      <a16:colId xmlns:a16="http://schemas.microsoft.com/office/drawing/2014/main" val="2512039898"/>
                    </a:ext>
                  </a:extLst>
                </a:gridCol>
                <a:gridCol w="241073">
                  <a:extLst>
                    <a:ext uri="{9D8B030D-6E8A-4147-A177-3AD203B41FA5}">
                      <a16:colId xmlns:a16="http://schemas.microsoft.com/office/drawing/2014/main" val="2005597233"/>
                    </a:ext>
                  </a:extLst>
                </a:gridCol>
                <a:gridCol w="922427">
                  <a:extLst>
                    <a:ext uri="{9D8B030D-6E8A-4147-A177-3AD203B41FA5}">
                      <a16:colId xmlns:a16="http://schemas.microsoft.com/office/drawing/2014/main" val="361765147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Roll Forward (C-CW)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235586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Roll Backward (CW)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4351768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Press In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44424151"/>
                  </a:ext>
                </a:extLst>
              </a:tr>
            </a:tbl>
          </a:graphicData>
        </a:graphic>
      </p:graphicFrame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B4DD272C-BF77-4B8C-86B9-82704CAD8D06}"/>
              </a:ext>
            </a:extLst>
          </p:cNvPr>
          <p:cNvCxnSpPr>
            <a:cxnSpLocks/>
            <a:stCxn id="29" idx="1"/>
            <a:endCxn id="62" idx="2"/>
          </p:cNvCxnSpPr>
          <p:nvPr/>
        </p:nvCxnSpPr>
        <p:spPr>
          <a:xfrm flipH="1" flipV="1">
            <a:off x="1058429" y="1337793"/>
            <a:ext cx="306703" cy="218871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Rectangle 70">
            <a:extLst>
              <a:ext uri="{FF2B5EF4-FFF2-40B4-BE49-F238E27FC236}">
                <a16:creationId xmlns:a16="http://schemas.microsoft.com/office/drawing/2014/main" id="{8CC909AD-4261-4637-8DB2-3CA7FADFE5FE}"/>
              </a:ext>
            </a:extLst>
          </p:cNvPr>
          <p:cNvSpPr/>
          <p:nvPr/>
        </p:nvSpPr>
        <p:spPr bwMode="white">
          <a:xfrm>
            <a:off x="3178679" y="2708027"/>
            <a:ext cx="866775" cy="4667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AADE4771-BBCA-4968-AAC1-3244A29D0F73}"/>
              </a:ext>
            </a:extLst>
          </p:cNvPr>
          <p:cNvCxnSpPr>
            <a:cxnSpLocks/>
            <a:stCxn id="69" idx="2"/>
          </p:cNvCxnSpPr>
          <p:nvPr/>
        </p:nvCxnSpPr>
        <p:spPr>
          <a:xfrm>
            <a:off x="3891058" y="2671947"/>
            <a:ext cx="169599" cy="223653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Rectangle 77">
            <a:extLst>
              <a:ext uri="{FF2B5EF4-FFF2-40B4-BE49-F238E27FC236}">
                <a16:creationId xmlns:a16="http://schemas.microsoft.com/office/drawing/2014/main" id="{608F045C-BFDC-47D5-91D1-1C0275102373}"/>
              </a:ext>
            </a:extLst>
          </p:cNvPr>
          <p:cNvSpPr/>
          <p:nvPr/>
        </p:nvSpPr>
        <p:spPr bwMode="white">
          <a:xfrm>
            <a:off x="5292336" y="2161187"/>
            <a:ext cx="1123960" cy="68480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6" name="Picture 75">
            <a:extLst>
              <a:ext uri="{FF2B5EF4-FFF2-40B4-BE49-F238E27FC236}">
                <a16:creationId xmlns:a16="http://schemas.microsoft.com/office/drawing/2014/main" id="{649D9636-764F-4E08-8978-5A21B0C2480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96790" y="2677768"/>
            <a:ext cx="319731" cy="303501"/>
          </a:xfrm>
          <a:prstGeom prst="rect">
            <a:avLst/>
          </a:prstGeom>
        </p:spPr>
      </p:pic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7C31B1AB-B339-4C3B-BDA8-790054AE889A}"/>
              </a:ext>
            </a:extLst>
          </p:cNvPr>
          <p:cNvCxnSpPr>
            <a:cxnSpLocks/>
          </p:cNvCxnSpPr>
          <p:nvPr/>
        </p:nvCxnSpPr>
        <p:spPr>
          <a:xfrm flipV="1">
            <a:off x="5331619" y="2871788"/>
            <a:ext cx="79686" cy="344492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6" name="Table 27">
            <a:extLst>
              <a:ext uri="{FF2B5EF4-FFF2-40B4-BE49-F238E27FC236}">
                <a16:creationId xmlns:a16="http://schemas.microsoft.com/office/drawing/2014/main" id="{BD837EB8-F2C8-4176-B6C8-42B3826D5B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4037780"/>
              </p:ext>
            </p:extLst>
          </p:nvPr>
        </p:nvGraphicFramePr>
        <p:xfrm>
          <a:off x="6579620" y="1379080"/>
          <a:ext cx="2443781" cy="457200"/>
        </p:xfrm>
        <a:graphic>
          <a:graphicData uri="http://schemas.openxmlformats.org/drawingml/2006/table">
            <a:tbl>
              <a:tblPr bandRow="1">
                <a:tableStyleId>{F5AB1C69-6EDB-4FF4-983F-18BD219EF322}</a:tableStyleId>
              </a:tblPr>
              <a:tblGrid>
                <a:gridCol w="904592">
                  <a:extLst>
                    <a:ext uri="{9D8B030D-6E8A-4147-A177-3AD203B41FA5}">
                      <a16:colId xmlns:a16="http://schemas.microsoft.com/office/drawing/2014/main" val="2512039898"/>
                    </a:ext>
                  </a:extLst>
                </a:gridCol>
                <a:gridCol w="286021">
                  <a:extLst>
                    <a:ext uri="{9D8B030D-6E8A-4147-A177-3AD203B41FA5}">
                      <a16:colId xmlns:a16="http://schemas.microsoft.com/office/drawing/2014/main" val="2005597233"/>
                    </a:ext>
                  </a:extLst>
                </a:gridCol>
                <a:gridCol w="1253168">
                  <a:extLst>
                    <a:ext uri="{9D8B030D-6E8A-4147-A177-3AD203B41FA5}">
                      <a16:colId xmlns:a16="http://schemas.microsoft.com/office/drawing/2014/main" val="361765147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Right Throttle Forward/ Backward Analog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 err="1"/>
                        <a:t>rY</a:t>
                      </a:r>
                      <a:endParaRPr 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2355860"/>
                  </a:ext>
                </a:extLst>
              </a:tr>
            </a:tbl>
          </a:graphicData>
        </a:graphic>
      </p:graphicFrame>
      <p:graphicFrame>
        <p:nvGraphicFramePr>
          <p:cNvPr id="89" name="Table 27">
            <a:extLst>
              <a:ext uri="{FF2B5EF4-FFF2-40B4-BE49-F238E27FC236}">
                <a16:creationId xmlns:a16="http://schemas.microsoft.com/office/drawing/2014/main" id="{0F02AEC1-6051-42CD-B4BE-B4EF35ED43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8209379"/>
              </p:ext>
            </p:extLst>
          </p:nvPr>
        </p:nvGraphicFramePr>
        <p:xfrm>
          <a:off x="6789133" y="1905682"/>
          <a:ext cx="2234269" cy="1188720"/>
        </p:xfrm>
        <a:graphic>
          <a:graphicData uri="http://schemas.openxmlformats.org/drawingml/2006/table">
            <a:tbl>
              <a:tblPr bandRow="1">
                <a:tableStyleId>{F5AB1C69-6EDB-4FF4-983F-18BD219EF322}</a:tableStyleId>
              </a:tblPr>
              <a:tblGrid>
                <a:gridCol w="689463">
                  <a:extLst>
                    <a:ext uri="{9D8B030D-6E8A-4147-A177-3AD203B41FA5}">
                      <a16:colId xmlns:a16="http://schemas.microsoft.com/office/drawing/2014/main" val="2512039898"/>
                    </a:ext>
                  </a:extLst>
                </a:gridCol>
                <a:gridCol w="304800">
                  <a:extLst>
                    <a:ext uri="{9D8B030D-6E8A-4147-A177-3AD203B41FA5}">
                      <a16:colId xmlns:a16="http://schemas.microsoft.com/office/drawing/2014/main" val="2005597233"/>
                    </a:ext>
                  </a:extLst>
                </a:gridCol>
                <a:gridCol w="1240006">
                  <a:extLst>
                    <a:ext uri="{9D8B030D-6E8A-4147-A177-3AD203B41FA5}">
                      <a16:colId xmlns:a16="http://schemas.microsoft.com/office/drawing/2014/main" val="361765147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Up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25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235586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Down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4351768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Left/Back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24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0297132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Right/ Forward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26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490895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Press In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22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44424151"/>
                  </a:ext>
                </a:extLst>
              </a:tr>
            </a:tbl>
          </a:graphicData>
        </a:graphic>
      </p:graphicFrame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3CBD4205-8A51-4631-9A1E-ABB699811825}"/>
              </a:ext>
            </a:extLst>
          </p:cNvPr>
          <p:cNvCxnSpPr>
            <a:cxnSpLocks/>
            <a:endCxn id="89" idx="1"/>
          </p:cNvCxnSpPr>
          <p:nvPr/>
        </p:nvCxnSpPr>
        <p:spPr>
          <a:xfrm flipV="1">
            <a:off x="5646617" y="2500042"/>
            <a:ext cx="1142516" cy="222592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6" name="Picture 95">
            <a:extLst>
              <a:ext uri="{FF2B5EF4-FFF2-40B4-BE49-F238E27FC236}">
                <a16:creationId xmlns:a16="http://schemas.microsoft.com/office/drawing/2014/main" id="{8FD6AD84-366D-4A71-A83E-FE0586782AE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83561" y="3038061"/>
            <a:ext cx="326673" cy="319111"/>
          </a:xfrm>
          <a:prstGeom prst="rect">
            <a:avLst/>
          </a:prstGeom>
        </p:spPr>
      </p:pic>
      <p:graphicFrame>
        <p:nvGraphicFramePr>
          <p:cNvPr id="98" name="Table 27">
            <a:extLst>
              <a:ext uri="{FF2B5EF4-FFF2-40B4-BE49-F238E27FC236}">
                <a16:creationId xmlns:a16="http://schemas.microsoft.com/office/drawing/2014/main" id="{59C26F63-D352-4D0C-B4FB-905B92E13C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77398"/>
              </p:ext>
            </p:extLst>
          </p:nvPr>
        </p:nvGraphicFramePr>
        <p:xfrm>
          <a:off x="6675718" y="3145976"/>
          <a:ext cx="2347683" cy="1493520"/>
        </p:xfrm>
        <a:graphic>
          <a:graphicData uri="http://schemas.openxmlformats.org/drawingml/2006/table">
            <a:tbl>
              <a:tblPr bandRow="1">
                <a:tableStyleId>{F5AB1C69-6EDB-4FF4-983F-18BD219EF322}</a:tableStyleId>
              </a:tblPr>
              <a:tblGrid>
                <a:gridCol w="788894">
                  <a:extLst>
                    <a:ext uri="{9D8B030D-6E8A-4147-A177-3AD203B41FA5}">
                      <a16:colId xmlns:a16="http://schemas.microsoft.com/office/drawing/2014/main" val="2512039898"/>
                    </a:ext>
                  </a:extLst>
                </a:gridCol>
                <a:gridCol w="316753">
                  <a:extLst>
                    <a:ext uri="{9D8B030D-6E8A-4147-A177-3AD203B41FA5}">
                      <a16:colId xmlns:a16="http://schemas.microsoft.com/office/drawing/2014/main" val="2005597233"/>
                    </a:ext>
                  </a:extLst>
                </a:gridCol>
                <a:gridCol w="1242036">
                  <a:extLst>
                    <a:ext uri="{9D8B030D-6E8A-4147-A177-3AD203B41FA5}">
                      <a16:colId xmlns:a16="http://schemas.microsoft.com/office/drawing/2014/main" val="361765147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Roll Forward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14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853347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Roll Backward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2652780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Up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235586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Down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4351768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Left/Back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0297132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Right/Forward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17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490895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Press In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16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44424151"/>
                  </a:ext>
                </a:extLst>
              </a:tr>
            </a:tbl>
          </a:graphicData>
        </a:graphic>
      </p:graphicFrame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08BCBB4E-68BE-47FE-9C63-3EF9F560A468}"/>
              </a:ext>
            </a:extLst>
          </p:cNvPr>
          <p:cNvCxnSpPr>
            <a:cxnSpLocks/>
            <a:stCxn id="96" idx="3"/>
          </p:cNvCxnSpPr>
          <p:nvPr/>
        </p:nvCxnSpPr>
        <p:spPr>
          <a:xfrm>
            <a:off x="6210234" y="3197617"/>
            <a:ext cx="472256" cy="81348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Rectangle 106">
            <a:extLst>
              <a:ext uri="{FF2B5EF4-FFF2-40B4-BE49-F238E27FC236}">
                <a16:creationId xmlns:a16="http://schemas.microsoft.com/office/drawing/2014/main" id="{07B7D8A2-251C-4D85-AE3C-C66F6C7AD8F9}"/>
              </a:ext>
            </a:extLst>
          </p:cNvPr>
          <p:cNvSpPr/>
          <p:nvPr/>
        </p:nvSpPr>
        <p:spPr bwMode="white">
          <a:xfrm>
            <a:off x="5639446" y="3551632"/>
            <a:ext cx="558884" cy="3513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92AAE08E-4CF8-4BCF-952D-523CE27C73A5}"/>
              </a:ext>
            </a:extLst>
          </p:cNvPr>
          <p:cNvSpPr/>
          <p:nvPr/>
        </p:nvSpPr>
        <p:spPr bwMode="white">
          <a:xfrm>
            <a:off x="5744374" y="3489763"/>
            <a:ext cx="558884" cy="3513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13" name="Table 27">
            <a:extLst>
              <a:ext uri="{FF2B5EF4-FFF2-40B4-BE49-F238E27FC236}">
                <a16:creationId xmlns:a16="http://schemas.microsoft.com/office/drawing/2014/main" id="{87547CAA-D610-43DE-86C9-DB664ED68B1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3863945"/>
              </p:ext>
            </p:extLst>
          </p:nvPr>
        </p:nvGraphicFramePr>
        <p:xfrm>
          <a:off x="7079151" y="4791476"/>
          <a:ext cx="1544806" cy="213360"/>
        </p:xfrm>
        <a:graphic>
          <a:graphicData uri="http://schemas.openxmlformats.org/drawingml/2006/table">
            <a:tbl>
              <a:tblPr bandRow="1">
                <a:tableStyleId>{F5AB1C69-6EDB-4FF4-983F-18BD219EF322}</a:tableStyleId>
              </a:tblPr>
              <a:tblGrid>
                <a:gridCol w="304800">
                  <a:extLst>
                    <a:ext uri="{9D8B030D-6E8A-4147-A177-3AD203B41FA5}">
                      <a16:colId xmlns:a16="http://schemas.microsoft.com/office/drawing/2014/main" val="2005597233"/>
                    </a:ext>
                  </a:extLst>
                </a:gridCol>
                <a:gridCol w="1240006">
                  <a:extLst>
                    <a:ext uri="{9D8B030D-6E8A-4147-A177-3AD203B41FA5}">
                      <a16:colId xmlns:a16="http://schemas.microsoft.com/office/drawing/2014/main" val="361765147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2355860"/>
                  </a:ext>
                </a:extLst>
              </a:tr>
            </a:tbl>
          </a:graphicData>
        </a:graphic>
      </p:graphicFrame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3F3ACC37-557B-42F0-B520-BFD75B1B4B74}"/>
              </a:ext>
            </a:extLst>
          </p:cNvPr>
          <p:cNvCxnSpPr>
            <a:cxnSpLocks/>
          </p:cNvCxnSpPr>
          <p:nvPr/>
        </p:nvCxnSpPr>
        <p:spPr>
          <a:xfrm>
            <a:off x="5619510" y="3637337"/>
            <a:ext cx="927863" cy="382699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>
            <a:extLst>
              <a:ext uri="{FF2B5EF4-FFF2-40B4-BE49-F238E27FC236}">
                <a16:creationId xmlns:a16="http://schemas.microsoft.com/office/drawing/2014/main" id="{FA2C13F4-A3D6-44F8-BC63-1D7B93E55323}"/>
              </a:ext>
            </a:extLst>
          </p:cNvPr>
          <p:cNvCxnSpPr>
            <a:cxnSpLocks/>
          </p:cNvCxnSpPr>
          <p:nvPr/>
        </p:nvCxnSpPr>
        <p:spPr>
          <a:xfrm>
            <a:off x="6548796" y="4017621"/>
            <a:ext cx="39852" cy="749514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>
            <a:extLst>
              <a:ext uri="{FF2B5EF4-FFF2-40B4-BE49-F238E27FC236}">
                <a16:creationId xmlns:a16="http://schemas.microsoft.com/office/drawing/2014/main" id="{EB65596B-B147-492C-A30D-797A7635966A}"/>
              </a:ext>
            </a:extLst>
          </p:cNvPr>
          <p:cNvCxnSpPr>
            <a:cxnSpLocks/>
            <a:endCxn id="113" idx="1"/>
          </p:cNvCxnSpPr>
          <p:nvPr/>
        </p:nvCxnSpPr>
        <p:spPr>
          <a:xfrm>
            <a:off x="6587486" y="4768207"/>
            <a:ext cx="491665" cy="129949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5" name="Picture 124">
            <a:extLst>
              <a:ext uri="{FF2B5EF4-FFF2-40B4-BE49-F238E27FC236}">
                <a16:creationId xmlns:a16="http://schemas.microsoft.com/office/drawing/2014/main" id="{E3065D91-7722-4D27-A7BC-2AFC6C5E961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48000" y="3872346"/>
            <a:ext cx="319731" cy="303501"/>
          </a:xfrm>
          <a:prstGeom prst="rect">
            <a:avLst/>
          </a:prstGeom>
        </p:spPr>
      </p:pic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8A6821C0-DDA1-4147-8C2B-EC9BC854B878}"/>
              </a:ext>
            </a:extLst>
          </p:cNvPr>
          <p:cNvCxnSpPr>
            <a:cxnSpLocks/>
          </p:cNvCxnSpPr>
          <p:nvPr/>
        </p:nvCxnSpPr>
        <p:spPr>
          <a:xfrm>
            <a:off x="5496316" y="3726037"/>
            <a:ext cx="429768" cy="173736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9" name="Table 27">
            <a:extLst>
              <a:ext uri="{FF2B5EF4-FFF2-40B4-BE49-F238E27FC236}">
                <a16:creationId xmlns:a16="http://schemas.microsoft.com/office/drawing/2014/main" id="{256C739E-D9BA-42B1-9826-9319079BC5F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3162830"/>
              </p:ext>
            </p:extLst>
          </p:nvPr>
        </p:nvGraphicFramePr>
        <p:xfrm>
          <a:off x="6789133" y="5089611"/>
          <a:ext cx="2234269" cy="1188720"/>
        </p:xfrm>
        <a:graphic>
          <a:graphicData uri="http://schemas.openxmlformats.org/drawingml/2006/table">
            <a:tbl>
              <a:tblPr bandRow="1">
                <a:tableStyleId>{F5AB1C69-6EDB-4FF4-983F-18BD219EF322}</a:tableStyleId>
              </a:tblPr>
              <a:tblGrid>
                <a:gridCol w="689463">
                  <a:extLst>
                    <a:ext uri="{9D8B030D-6E8A-4147-A177-3AD203B41FA5}">
                      <a16:colId xmlns:a16="http://schemas.microsoft.com/office/drawing/2014/main" val="2512039898"/>
                    </a:ext>
                  </a:extLst>
                </a:gridCol>
                <a:gridCol w="304800">
                  <a:extLst>
                    <a:ext uri="{9D8B030D-6E8A-4147-A177-3AD203B41FA5}">
                      <a16:colId xmlns:a16="http://schemas.microsoft.com/office/drawing/2014/main" val="2005597233"/>
                    </a:ext>
                  </a:extLst>
                </a:gridCol>
                <a:gridCol w="1240006">
                  <a:extLst>
                    <a:ext uri="{9D8B030D-6E8A-4147-A177-3AD203B41FA5}">
                      <a16:colId xmlns:a16="http://schemas.microsoft.com/office/drawing/2014/main" val="361765147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Up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30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235586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Down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28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4351768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Left/Back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29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0297132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Right/ Forward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31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490895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Press In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27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44424151"/>
                  </a:ext>
                </a:extLst>
              </a:tr>
            </a:tbl>
          </a:graphicData>
        </a:graphic>
      </p:graphicFrame>
      <p:cxnSp>
        <p:nvCxnSpPr>
          <p:cNvPr id="130" name="Straight Connector 129">
            <a:extLst>
              <a:ext uri="{FF2B5EF4-FFF2-40B4-BE49-F238E27FC236}">
                <a16:creationId xmlns:a16="http://schemas.microsoft.com/office/drawing/2014/main" id="{525BCF4D-E3CF-4221-9748-9E5C1419109E}"/>
              </a:ext>
            </a:extLst>
          </p:cNvPr>
          <p:cNvCxnSpPr>
            <a:cxnSpLocks/>
          </p:cNvCxnSpPr>
          <p:nvPr/>
        </p:nvCxnSpPr>
        <p:spPr>
          <a:xfrm>
            <a:off x="6167731" y="4024096"/>
            <a:ext cx="244115" cy="98207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>
            <a:extLst>
              <a:ext uri="{FF2B5EF4-FFF2-40B4-BE49-F238E27FC236}">
                <a16:creationId xmlns:a16="http://schemas.microsoft.com/office/drawing/2014/main" id="{8C99CB34-EE6B-4C48-89DA-D3AB3B00B83C}"/>
              </a:ext>
            </a:extLst>
          </p:cNvPr>
          <p:cNvCxnSpPr>
            <a:cxnSpLocks/>
          </p:cNvCxnSpPr>
          <p:nvPr/>
        </p:nvCxnSpPr>
        <p:spPr>
          <a:xfrm>
            <a:off x="6411846" y="4118675"/>
            <a:ext cx="75842" cy="1199406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>
            <a:extLst>
              <a:ext uri="{FF2B5EF4-FFF2-40B4-BE49-F238E27FC236}">
                <a16:creationId xmlns:a16="http://schemas.microsoft.com/office/drawing/2014/main" id="{05DF1231-93C7-4F8F-906B-C77312F6D76C}"/>
              </a:ext>
            </a:extLst>
          </p:cNvPr>
          <p:cNvCxnSpPr>
            <a:cxnSpLocks/>
          </p:cNvCxnSpPr>
          <p:nvPr/>
        </p:nvCxnSpPr>
        <p:spPr>
          <a:xfrm>
            <a:off x="6487688" y="5312919"/>
            <a:ext cx="298108" cy="313007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8" name="Rectangle 137">
            <a:extLst>
              <a:ext uri="{FF2B5EF4-FFF2-40B4-BE49-F238E27FC236}">
                <a16:creationId xmlns:a16="http://schemas.microsoft.com/office/drawing/2014/main" id="{8FA82D74-A4CC-4D15-A185-4D0B4885B006}"/>
              </a:ext>
            </a:extLst>
          </p:cNvPr>
          <p:cNvSpPr/>
          <p:nvPr/>
        </p:nvSpPr>
        <p:spPr bwMode="white">
          <a:xfrm>
            <a:off x="5700845" y="4917654"/>
            <a:ext cx="642687" cy="5430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1" name="Straight Connector 140">
            <a:extLst>
              <a:ext uri="{FF2B5EF4-FFF2-40B4-BE49-F238E27FC236}">
                <a16:creationId xmlns:a16="http://schemas.microsoft.com/office/drawing/2014/main" id="{DD7540C8-6AF5-4A17-8A00-E46E7818C207}"/>
              </a:ext>
            </a:extLst>
          </p:cNvPr>
          <p:cNvCxnSpPr>
            <a:cxnSpLocks/>
          </p:cNvCxnSpPr>
          <p:nvPr/>
        </p:nvCxnSpPr>
        <p:spPr>
          <a:xfrm>
            <a:off x="5791972" y="4173649"/>
            <a:ext cx="375314" cy="233412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Connector 143">
            <a:extLst>
              <a:ext uri="{FF2B5EF4-FFF2-40B4-BE49-F238E27FC236}">
                <a16:creationId xmlns:a16="http://schemas.microsoft.com/office/drawing/2014/main" id="{927A85CE-A95B-4ED5-8A69-1CF82745FF52}"/>
              </a:ext>
            </a:extLst>
          </p:cNvPr>
          <p:cNvCxnSpPr>
            <a:cxnSpLocks/>
          </p:cNvCxnSpPr>
          <p:nvPr/>
        </p:nvCxnSpPr>
        <p:spPr>
          <a:xfrm>
            <a:off x="6161186" y="4407061"/>
            <a:ext cx="446854" cy="1968927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7" name="Picture 146">
            <a:extLst>
              <a:ext uri="{FF2B5EF4-FFF2-40B4-BE49-F238E27FC236}">
                <a16:creationId xmlns:a16="http://schemas.microsoft.com/office/drawing/2014/main" id="{A8A1313D-3A48-4E30-ABE7-4D8B123EB27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891902" y="4495737"/>
            <a:ext cx="170142" cy="92044"/>
          </a:xfrm>
          <a:prstGeom prst="rect">
            <a:avLst/>
          </a:prstGeom>
        </p:spPr>
      </p:pic>
      <p:cxnSp>
        <p:nvCxnSpPr>
          <p:cNvPr id="148" name="Straight Connector 147">
            <a:extLst>
              <a:ext uri="{FF2B5EF4-FFF2-40B4-BE49-F238E27FC236}">
                <a16:creationId xmlns:a16="http://schemas.microsoft.com/office/drawing/2014/main" id="{A3320BAA-355D-44F7-86E4-7B8A4F7B9F09}"/>
              </a:ext>
            </a:extLst>
          </p:cNvPr>
          <p:cNvCxnSpPr>
            <a:cxnSpLocks/>
          </p:cNvCxnSpPr>
          <p:nvPr/>
        </p:nvCxnSpPr>
        <p:spPr>
          <a:xfrm>
            <a:off x="6059750" y="4592213"/>
            <a:ext cx="258068" cy="1255494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Connector 150">
            <a:extLst>
              <a:ext uri="{FF2B5EF4-FFF2-40B4-BE49-F238E27FC236}">
                <a16:creationId xmlns:a16="http://schemas.microsoft.com/office/drawing/2014/main" id="{F7655E4D-E3B3-4101-85F8-C6CA16D13E67}"/>
              </a:ext>
            </a:extLst>
          </p:cNvPr>
          <p:cNvCxnSpPr>
            <a:cxnSpLocks/>
          </p:cNvCxnSpPr>
          <p:nvPr/>
        </p:nvCxnSpPr>
        <p:spPr>
          <a:xfrm flipH="1">
            <a:off x="6228884" y="5847707"/>
            <a:ext cx="88934" cy="456938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" name="Rectangle 162">
            <a:extLst>
              <a:ext uri="{FF2B5EF4-FFF2-40B4-BE49-F238E27FC236}">
                <a16:creationId xmlns:a16="http://schemas.microsoft.com/office/drawing/2014/main" id="{086AF9AD-D050-452A-B4A2-859650515EF3}"/>
              </a:ext>
            </a:extLst>
          </p:cNvPr>
          <p:cNvSpPr/>
          <p:nvPr/>
        </p:nvSpPr>
        <p:spPr bwMode="white">
          <a:xfrm>
            <a:off x="3817984" y="1249998"/>
            <a:ext cx="976261" cy="35719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C460F40A-99E4-4860-B782-DEDB9D37BFE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771257" y="1316406"/>
            <a:ext cx="291499" cy="295916"/>
          </a:xfrm>
          <a:prstGeom prst="rect">
            <a:avLst/>
          </a:prstGeom>
        </p:spPr>
      </p:pic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3922B8D7-4AF3-4BA0-8D34-2252FF05ACEE}"/>
              </a:ext>
            </a:extLst>
          </p:cNvPr>
          <p:cNvCxnSpPr>
            <a:cxnSpLocks/>
            <a:stCxn id="22" idx="3"/>
          </p:cNvCxnSpPr>
          <p:nvPr/>
        </p:nvCxnSpPr>
        <p:spPr>
          <a:xfrm>
            <a:off x="4062756" y="1464364"/>
            <a:ext cx="103149" cy="0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Straight Connector 163">
            <a:extLst>
              <a:ext uri="{FF2B5EF4-FFF2-40B4-BE49-F238E27FC236}">
                <a16:creationId xmlns:a16="http://schemas.microsoft.com/office/drawing/2014/main" id="{11434B77-F5A6-44EB-9529-0EFBCFD3BB80}"/>
              </a:ext>
            </a:extLst>
          </p:cNvPr>
          <p:cNvCxnSpPr>
            <a:cxnSpLocks/>
          </p:cNvCxnSpPr>
          <p:nvPr/>
        </p:nvCxnSpPr>
        <p:spPr>
          <a:xfrm flipV="1">
            <a:off x="3489061" y="588360"/>
            <a:ext cx="438599" cy="474401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7" name="Table 27">
            <a:extLst>
              <a:ext uri="{FF2B5EF4-FFF2-40B4-BE49-F238E27FC236}">
                <a16:creationId xmlns:a16="http://schemas.microsoft.com/office/drawing/2014/main" id="{1ED87C0C-46DA-4BD7-A500-92B65B1E85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7499429"/>
              </p:ext>
            </p:extLst>
          </p:nvPr>
        </p:nvGraphicFramePr>
        <p:xfrm>
          <a:off x="4126093" y="648015"/>
          <a:ext cx="2234269" cy="1066800"/>
        </p:xfrm>
        <a:graphic>
          <a:graphicData uri="http://schemas.openxmlformats.org/drawingml/2006/table">
            <a:tbl>
              <a:tblPr bandRow="1">
                <a:tableStyleId>{F5AB1C69-6EDB-4FF4-983F-18BD219EF322}</a:tableStyleId>
              </a:tblPr>
              <a:tblGrid>
                <a:gridCol w="689463">
                  <a:extLst>
                    <a:ext uri="{9D8B030D-6E8A-4147-A177-3AD203B41FA5}">
                      <a16:colId xmlns:a16="http://schemas.microsoft.com/office/drawing/2014/main" val="2512039898"/>
                    </a:ext>
                  </a:extLst>
                </a:gridCol>
                <a:gridCol w="304800">
                  <a:extLst>
                    <a:ext uri="{9D8B030D-6E8A-4147-A177-3AD203B41FA5}">
                      <a16:colId xmlns:a16="http://schemas.microsoft.com/office/drawing/2014/main" val="2005597233"/>
                    </a:ext>
                  </a:extLst>
                </a:gridCol>
                <a:gridCol w="1240006">
                  <a:extLst>
                    <a:ext uri="{9D8B030D-6E8A-4147-A177-3AD203B41FA5}">
                      <a16:colId xmlns:a16="http://schemas.microsoft.com/office/drawing/2014/main" val="361765147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Back (Up)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11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235586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FW (Down)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4351768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Left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0297132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Right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490895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Press In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44424151"/>
                  </a:ext>
                </a:extLst>
              </a:tr>
            </a:tbl>
          </a:graphicData>
        </a:graphic>
      </p:graphicFrame>
      <p:cxnSp>
        <p:nvCxnSpPr>
          <p:cNvPr id="169" name="Straight Connector 168">
            <a:extLst>
              <a:ext uri="{FF2B5EF4-FFF2-40B4-BE49-F238E27FC236}">
                <a16:creationId xmlns:a16="http://schemas.microsoft.com/office/drawing/2014/main" id="{B6C97776-604A-4D9D-9C90-BEEFBB99F7BB}"/>
              </a:ext>
            </a:extLst>
          </p:cNvPr>
          <p:cNvCxnSpPr>
            <a:cxnSpLocks/>
          </p:cNvCxnSpPr>
          <p:nvPr/>
        </p:nvCxnSpPr>
        <p:spPr>
          <a:xfrm flipV="1">
            <a:off x="6428421" y="900974"/>
            <a:ext cx="267348" cy="862761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Straight Connector 172">
            <a:extLst>
              <a:ext uri="{FF2B5EF4-FFF2-40B4-BE49-F238E27FC236}">
                <a16:creationId xmlns:a16="http://schemas.microsoft.com/office/drawing/2014/main" id="{F5B9870F-F84F-4135-B448-3C606607FA3D}"/>
              </a:ext>
            </a:extLst>
          </p:cNvPr>
          <p:cNvCxnSpPr>
            <a:cxnSpLocks/>
          </p:cNvCxnSpPr>
          <p:nvPr/>
        </p:nvCxnSpPr>
        <p:spPr>
          <a:xfrm flipV="1">
            <a:off x="3623971" y="1499075"/>
            <a:ext cx="182880" cy="18288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Straight Connector 185">
            <a:extLst>
              <a:ext uri="{FF2B5EF4-FFF2-40B4-BE49-F238E27FC236}">
                <a16:creationId xmlns:a16="http://schemas.microsoft.com/office/drawing/2014/main" id="{BF3D06B6-9049-41EA-A611-6AF4FDD04223}"/>
              </a:ext>
            </a:extLst>
          </p:cNvPr>
          <p:cNvCxnSpPr>
            <a:cxnSpLocks/>
          </p:cNvCxnSpPr>
          <p:nvPr/>
        </p:nvCxnSpPr>
        <p:spPr>
          <a:xfrm flipV="1">
            <a:off x="5759607" y="3279116"/>
            <a:ext cx="164592" cy="45720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93" name="Table 27">
            <a:extLst>
              <a:ext uri="{FF2B5EF4-FFF2-40B4-BE49-F238E27FC236}">
                <a16:creationId xmlns:a16="http://schemas.microsoft.com/office/drawing/2014/main" id="{815AA0DE-DA53-4FB1-9117-FE6191A015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7023369"/>
              </p:ext>
            </p:extLst>
          </p:nvPr>
        </p:nvGraphicFramePr>
        <p:xfrm>
          <a:off x="6578361" y="6377460"/>
          <a:ext cx="2443781" cy="335280"/>
        </p:xfrm>
        <a:graphic>
          <a:graphicData uri="http://schemas.openxmlformats.org/drawingml/2006/table">
            <a:tbl>
              <a:tblPr bandRow="1">
                <a:tableStyleId>{F5AB1C69-6EDB-4FF4-983F-18BD219EF322}</a:tableStyleId>
              </a:tblPr>
              <a:tblGrid>
                <a:gridCol w="904592">
                  <a:extLst>
                    <a:ext uri="{9D8B030D-6E8A-4147-A177-3AD203B41FA5}">
                      <a16:colId xmlns:a16="http://schemas.microsoft.com/office/drawing/2014/main" val="2512039898"/>
                    </a:ext>
                  </a:extLst>
                </a:gridCol>
                <a:gridCol w="286021">
                  <a:extLst>
                    <a:ext uri="{9D8B030D-6E8A-4147-A177-3AD203B41FA5}">
                      <a16:colId xmlns:a16="http://schemas.microsoft.com/office/drawing/2014/main" val="2005597233"/>
                    </a:ext>
                  </a:extLst>
                </a:gridCol>
                <a:gridCol w="1253168">
                  <a:extLst>
                    <a:ext uri="{9D8B030D-6E8A-4147-A177-3AD203B41FA5}">
                      <a16:colId xmlns:a16="http://schemas.microsoft.com/office/drawing/2014/main" val="361765147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Flaps Forward/ Backward Analog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 err="1"/>
                        <a:t>rZ</a:t>
                      </a:r>
                      <a:endParaRPr 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2355860"/>
                  </a:ext>
                </a:extLst>
              </a:tr>
            </a:tbl>
          </a:graphicData>
        </a:graphic>
      </p:graphicFrame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E84804C7-0183-40A2-B9ED-AFE39518DB50}"/>
              </a:ext>
            </a:extLst>
          </p:cNvPr>
          <p:cNvCxnSpPr>
            <a:cxnSpLocks/>
            <a:stCxn id="12" idx="7"/>
          </p:cNvCxnSpPr>
          <p:nvPr/>
        </p:nvCxnSpPr>
        <p:spPr>
          <a:xfrm flipV="1">
            <a:off x="4939597" y="1830891"/>
            <a:ext cx="1655864" cy="1207170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13" name="Table 27">
            <a:extLst>
              <a:ext uri="{FF2B5EF4-FFF2-40B4-BE49-F238E27FC236}">
                <a16:creationId xmlns:a16="http://schemas.microsoft.com/office/drawing/2014/main" id="{93CD8F12-73AA-4601-8EBF-0FED506135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8830853"/>
              </p:ext>
            </p:extLst>
          </p:nvPr>
        </p:nvGraphicFramePr>
        <p:xfrm>
          <a:off x="4133712" y="6299608"/>
          <a:ext cx="2234269" cy="457200"/>
        </p:xfrm>
        <a:graphic>
          <a:graphicData uri="http://schemas.openxmlformats.org/drawingml/2006/table">
            <a:tbl>
              <a:tblPr bandRow="1">
                <a:tableStyleId>{F5AB1C69-6EDB-4FF4-983F-18BD219EF322}</a:tableStyleId>
              </a:tblPr>
              <a:tblGrid>
                <a:gridCol w="689463">
                  <a:extLst>
                    <a:ext uri="{9D8B030D-6E8A-4147-A177-3AD203B41FA5}">
                      <a16:colId xmlns:a16="http://schemas.microsoft.com/office/drawing/2014/main" val="2512039898"/>
                    </a:ext>
                  </a:extLst>
                </a:gridCol>
                <a:gridCol w="304800">
                  <a:extLst>
                    <a:ext uri="{9D8B030D-6E8A-4147-A177-3AD203B41FA5}">
                      <a16:colId xmlns:a16="http://schemas.microsoft.com/office/drawing/2014/main" val="2005597233"/>
                    </a:ext>
                  </a:extLst>
                </a:gridCol>
                <a:gridCol w="1240006">
                  <a:extLst>
                    <a:ext uri="{9D8B030D-6E8A-4147-A177-3AD203B41FA5}">
                      <a16:colId xmlns:a16="http://schemas.microsoft.com/office/drawing/2014/main" val="361765147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T1 (Up = Button Pushed)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34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2355860"/>
                  </a:ext>
                </a:extLst>
              </a:tr>
            </a:tbl>
          </a:graphicData>
        </a:graphic>
      </p:graphicFrame>
      <p:sp>
        <p:nvSpPr>
          <p:cNvPr id="224" name="Rectangle 223">
            <a:extLst>
              <a:ext uri="{FF2B5EF4-FFF2-40B4-BE49-F238E27FC236}">
                <a16:creationId xmlns:a16="http://schemas.microsoft.com/office/drawing/2014/main" id="{0BA9CA63-9B71-448B-95AF-43B329A30C30}"/>
              </a:ext>
            </a:extLst>
          </p:cNvPr>
          <p:cNvSpPr/>
          <p:nvPr/>
        </p:nvSpPr>
        <p:spPr>
          <a:xfrm>
            <a:off x="4617918" y="5081287"/>
            <a:ext cx="1260739" cy="39128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tx1"/>
                </a:solidFill>
              </a:rPr>
              <a:t>Mode Selector Switch</a:t>
            </a:r>
          </a:p>
          <a:p>
            <a:pPr algn="ctr"/>
            <a:r>
              <a:rPr lang="en-US" sz="800" dirty="0">
                <a:solidFill>
                  <a:schemeClr val="tx1"/>
                </a:solidFill>
              </a:rPr>
              <a:t>(Pages Through B1-B6 Buttons – See Next Page)</a:t>
            </a:r>
          </a:p>
        </p:txBody>
      </p:sp>
      <p:cxnSp>
        <p:nvCxnSpPr>
          <p:cNvPr id="225" name="Straight Connector 224">
            <a:extLst>
              <a:ext uri="{FF2B5EF4-FFF2-40B4-BE49-F238E27FC236}">
                <a16:creationId xmlns:a16="http://schemas.microsoft.com/office/drawing/2014/main" id="{EA4B5C5D-1500-4651-B42F-0927C2260B0F}"/>
              </a:ext>
            </a:extLst>
          </p:cNvPr>
          <p:cNvCxnSpPr>
            <a:cxnSpLocks/>
          </p:cNvCxnSpPr>
          <p:nvPr/>
        </p:nvCxnSpPr>
        <p:spPr>
          <a:xfrm>
            <a:off x="5498671" y="4797099"/>
            <a:ext cx="492765" cy="301275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Straight Connector 227">
            <a:extLst>
              <a:ext uri="{FF2B5EF4-FFF2-40B4-BE49-F238E27FC236}">
                <a16:creationId xmlns:a16="http://schemas.microsoft.com/office/drawing/2014/main" id="{3DE3F906-B7FB-45E2-ACC5-3FC7696947EC}"/>
              </a:ext>
            </a:extLst>
          </p:cNvPr>
          <p:cNvCxnSpPr>
            <a:cxnSpLocks/>
          </p:cNvCxnSpPr>
          <p:nvPr/>
        </p:nvCxnSpPr>
        <p:spPr>
          <a:xfrm>
            <a:off x="5991436" y="5098374"/>
            <a:ext cx="12423" cy="512699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5" name="Rectangle 234">
            <a:extLst>
              <a:ext uri="{FF2B5EF4-FFF2-40B4-BE49-F238E27FC236}">
                <a16:creationId xmlns:a16="http://schemas.microsoft.com/office/drawing/2014/main" id="{37CCEC09-1FCD-405E-870B-130AA57B3F56}"/>
              </a:ext>
            </a:extLst>
          </p:cNvPr>
          <p:cNvSpPr/>
          <p:nvPr/>
        </p:nvSpPr>
        <p:spPr bwMode="white">
          <a:xfrm>
            <a:off x="2838993" y="5571144"/>
            <a:ext cx="1123960" cy="88592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7" name="Rectangle 236">
            <a:extLst>
              <a:ext uri="{FF2B5EF4-FFF2-40B4-BE49-F238E27FC236}">
                <a16:creationId xmlns:a16="http://schemas.microsoft.com/office/drawing/2014/main" id="{B66E8971-0DFF-432E-824A-F87CBE05EADC}"/>
              </a:ext>
            </a:extLst>
          </p:cNvPr>
          <p:cNvSpPr/>
          <p:nvPr/>
        </p:nvSpPr>
        <p:spPr bwMode="white">
          <a:xfrm>
            <a:off x="2498604" y="5343587"/>
            <a:ext cx="1123960" cy="88592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33" name="Table 27">
            <a:extLst>
              <a:ext uri="{FF2B5EF4-FFF2-40B4-BE49-F238E27FC236}">
                <a16:creationId xmlns:a16="http://schemas.microsoft.com/office/drawing/2014/main" id="{A5941A57-1EC4-436E-88FA-FF022EEDEFE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5407635"/>
              </p:ext>
            </p:extLst>
          </p:nvPr>
        </p:nvGraphicFramePr>
        <p:xfrm>
          <a:off x="1560479" y="5961464"/>
          <a:ext cx="2362759" cy="762000"/>
        </p:xfrm>
        <a:graphic>
          <a:graphicData uri="http://schemas.openxmlformats.org/drawingml/2006/table">
            <a:tbl>
              <a:tblPr bandRow="1">
                <a:tableStyleId>{F5AB1C69-6EDB-4FF4-983F-18BD219EF322}</a:tableStyleId>
              </a:tblPr>
              <a:tblGrid>
                <a:gridCol w="794450">
                  <a:extLst>
                    <a:ext uri="{9D8B030D-6E8A-4147-A177-3AD203B41FA5}">
                      <a16:colId xmlns:a16="http://schemas.microsoft.com/office/drawing/2014/main" val="2512039898"/>
                    </a:ext>
                  </a:extLst>
                </a:gridCol>
                <a:gridCol w="292077">
                  <a:extLst>
                    <a:ext uri="{9D8B030D-6E8A-4147-A177-3AD203B41FA5}">
                      <a16:colId xmlns:a16="http://schemas.microsoft.com/office/drawing/2014/main" val="2005597233"/>
                    </a:ext>
                  </a:extLst>
                </a:gridCol>
                <a:gridCol w="1276232">
                  <a:extLst>
                    <a:ext uri="{9D8B030D-6E8A-4147-A177-3AD203B41FA5}">
                      <a16:colId xmlns:a16="http://schemas.microsoft.com/office/drawing/2014/main" val="361765147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E2 – Counter-Clockwise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54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235586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E2 – Clockwise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55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4351768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E2 – Press In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53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30655431"/>
                  </a:ext>
                </a:extLst>
              </a:tr>
            </a:tbl>
          </a:graphicData>
        </a:graphic>
      </p:graphicFrame>
      <p:sp>
        <p:nvSpPr>
          <p:cNvPr id="239" name="Rectangle 238">
            <a:extLst>
              <a:ext uri="{FF2B5EF4-FFF2-40B4-BE49-F238E27FC236}">
                <a16:creationId xmlns:a16="http://schemas.microsoft.com/office/drawing/2014/main" id="{6AF86C8F-3BA1-4AEA-97DB-FD22C7C01657}"/>
              </a:ext>
            </a:extLst>
          </p:cNvPr>
          <p:cNvSpPr/>
          <p:nvPr/>
        </p:nvSpPr>
        <p:spPr bwMode="white">
          <a:xfrm>
            <a:off x="1748915" y="5041731"/>
            <a:ext cx="1123960" cy="88592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1" name="Rectangle 240">
            <a:extLst>
              <a:ext uri="{FF2B5EF4-FFF2-40B4-BE49-F238E27FC236}">
                <a16:creationId xmlns:a16="http://schemas.microsoft.com/office/drawing/2014/main" id="{58E3A2CA-FC15-4B06-935E-96A7B2F3F976}"/>
              </a:ext>
            </a:extLst>
          </p:cNvPr>
          <p:cNvSpPr/>
          <p:nvPr/>
        </p:nvSpPr>
        <p:spPr>
          <a:xfrm>
            <a:off x="1403832" y="4047317"/>
            <a:ext cx="1123960" cy="88592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3" name="Rectangle 242">
            <a:extLst>
              <a:ext uri="{FF2B5EF4-FFF2-40B4-BE49-F238E27FC236}">
                <a16:creationId xmlns:a16="http://schemas.microsoft.com/office/drawing/2014/main" id="{8CF9E9C6-8931-429C-84DF-B9F849DC43AD}"/>
              </a:ext>
            </a:extLst>
          </p:cNvPr>
          <p:cNvSpPr/>
          <p:nvPr/>
        </p:nvSpPr>
        <p:spPr>
          <a:xfrm>
            <a:off x="1461823" y="3821496"/>
            <a:ext cx="1123960" cy="88592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5" name="Rectangle 244">
            <a:extLst>
              <a:ext uri="{FF2B5EF4-FFF2-40B4-BE49-F238E27FC236}">
                <a16:creationId xmlns:a16="http://schemas.microsoft.com/office/drawing/2014/main" id="{8D2F97BF-95D2-49E2-A5D9-47BB95F9F57F}"/>
              </a:ext>
            </a:extLst>
          </p:cNvPr>
          <p:cNvSpPr/>
          <p:nvPr/>
        </p:nvSpPr>
        <p:spPr bwMode="white">
          <a:xfrm>
            <a:off x="1916075" y="3728193"/>
            <a:ext cx="1123960" cy="88592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7" name="Rectangle 246">
            <a:extLst>
              <a:ext uri="{FF2B5EF4-FFF2-40B4-BE49-F238E27FC236}">
                <a16:creationId xmlns:a16="http://schemas.microsoft.com/office/drawing/2014/main" id="{D150B275-7CF5-4FE8-8BE3-B7BE724CF52E}"/>
              </a:ext>
            </a:extLst>
          </p:cNvPr>
          <p:cNvSpPr/>
          <p:nvPr/>
        </p:nvSpPr>
        <p:spPr bwMode="white">
          <a:xfrm>
            <a:off x="2135721" y="3428882"/>
            <a:ext cx="1123960" cy="88592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9" name="Rectangle 248">
            <a:extLst>
              <a:ext uri="{FF2B5EF4-FFF2-40B4-BE49-F238E27FC236}">
                <a16:creationId xmlns:a16="http://schemas.microsoft.com/office/drawing/2014/main" id="{47104F7F-0524-4391-BCDB-58AD4A4C8272}"/>
              </a:ext>
            </a:extLst>
          </p:cNvPr>
          <p:cNvSpPr/>
          <p:nvPr/>
        </p:nvSpPr>
        <p:spPr bwMode="white">
          <a:xfrm>
            <a:off x="2551299" y="3226996"/>
            <a:ext cx="1123960" cy="88592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1" name="Rectangle 250">
            <a:extLst>
              <a:ext uri="{FF2B5EF4-FFF2-40B4-BE49-F238E27FC236}">
                <a16:creationId xmlns:a16="http://schemas.microsoft.com/office/drawing/2014/main" id="{4D6D7143-B814-4983-B0F9-D8588B113C3E}"/>
              </a:ext>
            </a:extLst>
          </p:cNvPr>
          <p:cNvSpPr/>
          <p:nvPr/>
        </p:nvSpPr>
        <p:spPr bwMode="white">
          <a:xfrm>
            <a:off x="3632141" y="3412118"/>
            <a:ext cx="650674" cy="39330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61" name="Table 27">
            <a:extLst>
              <a:ext uri="{FF2B5EF4-FFF2-40B4-BE49-F238E27FC236}">
                <a16:creationId xmlns:a16="http://schemas.microsoft.com/office/drawing/2014/main" id="{49798B81-2C18-4114-9B1C-2040F20591F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9616800"/>
              </p:ext>
            </p:extLst>
          </p:nvPr>
        </p:nvGraphicFramePr>
        <p:xfrm>
          <a:off x="187900" y="2710309"/>
          <a:ext cx="2234269" cy="914400"/>
        </p:xfrm>
        <a:graphic>
          <a:graphicData uri="http://schemas.openxmlformats.org/drawingml/2006/table">
            <a:tbl>
              <a:tblPr bandRow="1">
                <a:tableStyleId>{F5AB1C69-6EDB-4FF4-983F-18BD219EF322}</a:tableStyleId>
              </a:tblPr>
              <a:tblGrid>
                <a:gridCol w="642680">
                  <a:extLst>
                    <a:ext uri="{9D8B030D-6E8A-4147-A177-3AD203B41FA5}">
                      <a16:colId xmlns:a16="http://schemas.microsoft.com/office/drawing/2014/main" val="2512039898"/>
                    </a:ext>
                  </a:extLst>
                </a:gridCol>
                <a:gridCol w="351583">
                  <a:extLst>
                    <a:ext uri="{9D8B030D-6E8A-4147-A177-3AD203B41FA5}">
                      <a16:colId xmlns:a16="http://schemas.microsoft.com/office/drawing/2014/main" val="2005597233"/>
                    </a:ext>
                  </a:extLst>
                </a:gridCol>
                <a:gridCol w="1240006">
                  <a:extLst>
                    <a:ext uri="{9D8B030D-6E8A-4147-A177-3AD203B41FA5}">
                      <a16:colId xmlns:a16="http://schemas.microsoft.com/office/drawing/2014/main" val="361765147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T3  (Up = Button Pushed)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36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235586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T4  (Up = Button Pushed)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37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94427738"/>
                  </a:ext>
                </a:extLst>
              </a:tr>
            </a:tbl>
          </a:graphicData>
        </a:graphic>
      </p:graphicFrame>
      <p:graphicFrame>
        <p:nvGraphicFramePr>
          <p:cNvPr id="265" name="Table 27">
            <a:extLst>
              <a:ext uri="{FF2B5EF4-FFF2-40B4-BE49-F238E27FC236}">
                <a16:creationId xmlns:a16="http://schemas.microsoft.com/office/drawing/2014/main" id="{1E321F9E-B3B4-4E50-A060-935EC2DB5E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9179790"/>
              </p:ext>
            </p:extLst>
          </p:nvPr>
        </p:nvGraphicFramePr>
        <p:xfrm>
          <a:off x="3080216" y="3337566"/>
          <a:ext cx="1544806" cy="213360"/>
        </p:xfrm>
        <a:graphic>
          <a:graphicData uri="http://schemas.openxmlformats.org/drawingml/2006/table">
            <a:tbl>
              <a:tblPr bandRow="1">
                <a:tableStyleId>{F5AB1C69-6EDB-4FF4-983F-18BD219EF322}</a:tableStyleId>
              </a:tblPr>
              <a:tblGrid>
                <a:gridCol w="304800">
                  <a:extLst>
                    <a:ext uri="{9D8B030D-6E8A-4147-A177-3AD203B41FA5}">
                      <a16:colId xmlns:a16="http://schemas.microsoft.com/office/drawing/2014/main" val="2005597233"/>
                    </a:ext>
                  </a:extLst>
                </a:gridCol>
                <a:gridCol w="1240006">
                  <a:extLst>
                    <a:ext uri="{9D8B030D-6E8A-4147-A177-3AD203B41FA5}">
                      <a16:colId xmlns:a16="http://schemas.microsoft.com/office/drawing/2014/main" val="361765147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32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2355860"/>
                  </a:ext>
                </a:extLst>
              </a:tr>
            </a:tbl>
          </a:graphicData>
        </a:graphic>
      </p:graphicFrame>
      <p:graphicFrame>
        <p:nvGraphicFramePr>
          <p:cNvPr id="267" name="Table 27">
            <a:extLst>
              <a:ext uri="{FF2B5EF4-FFF2-40B4-BE49-F238E27FC236}">
                <a16:creationId xmlns:a16="http://schemas.microsoft.com/office/drawing/2014/main" id="{D095512E-2294-4456-A30C-797F1512FAA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6288912"/>
              </p:ext>
            </p:extLst>
          </p:nvPr>
        </p:nvGraphicFramePr>
        <p:xfrm>
          <a:off x="3089086" y="3655911"/>
          <a:ext cx="1544806" cy="213360"/>
        </p:xfrm>
        <a:graphic>
          <a:graphicData uri="http://schemas.openxmlformats.org/drawingml/2006/table">
            <a:tbl>
              <a:tblPr bandRow="1">
                <a:tableStyleId>{F5AB1C69-6EDB-4FF4-983F-18BD219EF322}</a:tableStyleId>
              </a:tblPr>
              <a:tblGrid>
                <a:gridCol w="304800">
                  <a:extLst>
                    <a:ext uri="{9D8B030D-6E8A-4147-A177-3AD203B41FA5}">
                      <a16:colId xmlns:a16="http://schemas.microsoft.com/office/drawing/2014/main" val="2005597233"/>
                    </a:ext>
                  </a:extLst>
                </a:gridCol>
                <a:gridCol w="1240006">
                  <a:extLst>
                    <a:ext uri="{9D8B030D-6E8A-4147-A177-3AD203B41FA5}">
                      <a16:colId xmlns:a16="http://schemas.microsoft.com/office/drawing/2014/main" val="361765147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33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2355860"/>
                  </a:ext>
                </a:extLst>
              </a:tr>
            </a:tbl>
          </a:graphicData>
        </a:graphic>
      </p:graphicFrame>
      <p:sp>
        <p:nvSpPr>
          <p:cNvPr id="271" name="Rectangle 270">
            <a:extLst>
              <a:ext uri="{FF2B5EF4-FFF2-40B4-BE49-F238E27FC236}">
                <a16:creationId xmlns:a16="http://schemas.microsoft.com/office/drawing/2014/main" id="{B5B2E4EA-A21F-411B-8F8A-4D0CCBB6E81A}"/>
              </a:ext>
            </a:extLst>
          </p:cNvPr>
          <p:cNvSpPr/>
          <p:nvPr/>
        </p:nvSpPr>
        <p:spPr bwMode="white">
          <a:xfrm>
            <a:off x="1993014" y="4968713"/>
            <a:ext cx="1123960" cy="88592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269" name="Table 27">
            <a:extLst>
              <a:ext uri="{FF2B5EF4-FFF2-40B4-BE49-F238E27FC236}">
                <a16:creationId xmlns:a16="http://schemas.microsoft.com/office/drawing/2014/main" id="{1AA15993-C57E-4550-A06D-89AEE8170B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8563301"/>
              </p:ext>
            </p:extLst>
          </p:nvPr>
        </p:nvGraphicFramePr>
        <p:xfrm>
          <a:off x="840987" y="5110929"/>
          <a:ext cx="2362759" cy="762000"/>
        </p:xfrm>
        <a:graphic>
          <a:graphicData uri="http://schemas.openxmlformats.org/drawingml/2006/table">
            <a:tbl>
              <a:tblPr bandRow="1">
                <a:tableStyleId>{F5AB1C69-6EDB-4FF4-983F-18BD219EF322}</a:tableStyleId>
              </a:tblPr>
              <a:tblGrid>
                <a:gridCol w="794450">
                  <a:extLst>
                    <a:ext uri="{9D8B030D-6E8A-4147-A177-3AD203B41FA5}">
                      <a16:colId xmlns:a16="http://schemas.microsoft.com/office/drawing/2014/main" val="2512039898"/>
                    </a:ext>
                  </a:extLst>
                </a:gridCol>
                <a:gridCol w="292077">
                  <a:extLst>
                    <a:ext uri="{9D8B030D-6E8A-4147-A177-3AD203B41FA5}">
                      <a16:colId xmlns:a16="http://schemas.microsoft.com/office/drawing/2014/main" val="2005597233"/>
                    </a:ext>
                  </a:extLst>
                </a:gridCol>
                <a:gridCol w="1276232">
                  <a:extLst>
                    <a:ext uri="{9D8B030D-6E8A-4147-A177-3AD203B41FA5}">
                      <a16:colId xmlns:a16="http://schemas.microsoft.com/office/drawing/2014/main" val="361765147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E1 – Counter-Clockwise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51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235586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E1 – Clockwise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52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4351768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E1 – Press In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50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30655431"/>
                  </a:ext>
                </a:extLst>
              </a:tr>
            </a:tbl>
          </a:graphicData>
        </a:graphic>
      </p:graphicFrame>
      <p:pic>
        <p:nvPicPr>
          <p:cNvPr id="273" name="Picture 272">
            <a:extLst>
              <a:ext uri="{FF2B5EF4-FFF2-40B4-BE49-F238E27FC236}">
                <a16:creationId xmlns:a16="http://schemas.microsoft.com/office/drawing/2014/main" id="{A72699B1-F877-416E-A42B-5A9F3B6FAE0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14966" y="5068045"/>
            <a:ext cx="170142" cy="92044"/>
          </a:xfrm>
          <a:prstGeom prst="rect">
            <a:avLst/>
          </a:prstGeom>
        </p:spPr>
      </p:pic>
      <p:pic>
        <p:nvPicPr>
          <p:cNvPr id="286" name="Picture 285">
            <a:extLst>
              <a:ext uri="{FF2B5EF4-FFF2-40B4-BE49-F238E27FC236}">
                <a16:creationId xmlns:a16="http://schemas.microsoft.com/office/drawing/2014/main" id="{03B3E6AA-1191-47B9-BE8E-DE3056051A0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640876" y="3406745"/>
            <a:ext cx="170142" cy="92044"/>
          </a:xfrm>
          <a:prstGeom prst="rect">
            <a:avLst/>
          </a:prstGeom>
        </p:spPr>
      </p:pic>
      <p:cxnSp>
        <p:nvCxnSpPr>
          <p:cNvPr id="291" name="Straight Connector 290">
            <a:extLst>
              <a:ext uri="{FF2B5EF4-FFF2-40B4-BE49-F238E27FC236}">
                <a16:creationId xmlns:a16="http://schemas.microsoft.com/office/drawing/2014/main" id="{BC950F8B-BC16-49CA-840C-EEF8C3EE8958}"/>
              </a:ext>
            </a:extLst>
          </p:cNvPr>
          <p:cNvCxnSpPr>
            <a:cxnSpLocks/>
          </p:cNvCxnSpPr>
          <p:nvPr/>
        </p:nvCxnSpPr>
        <p:spPr>
          <a:xfrm flipV="1">
            <a:off x="2648507" y="1388862"/>
            <a:ext cx="228600" cy="475488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5" name="Straight Connector 294">
            <a:extLst>
              <a:ext uri="{FF2B5EF4-FFF2-40B4-BE49-F238E27FC236}">
                <a16:creationId xmlns:a16="http://schemas.microsoft.com/office/drawing/2014/main" id="{90A2252E-EA98-4BB0-81A4-07855F581814}"/>
              </a:ext>
            </a:extLst>
          </p:cNvPr>
          <p:cNvCxnSpPr>
            <a:cxnSpLocks/>
          </p:cNvCxnSpPr>
          <p:nvPr/>
        </p:nvCxnSpPr>
        <p:spPr>
          <a:xfrm flipV="1">
            <a:off x="3099192" y="4309299"/>
            <a:ext cx="356421" cy="2753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8" name="Straight Connector 297">
            <a:extLst>
              <a:ext uri="{FF2B5EF4-FFF2-40B4-BE49-F238E27FC236}">
                <a16:creationId xmlns:a16="http://schemas.microsoft.com/office/drawing/2014/main" id="{D49EB76E-0286-4A3E-AA18-8C638B09447F}"/>
              </a:ext>
            </a:extLst>
          </p:cNvPr>
          <p:cNvCxnSpPr>
            <a:cxnSpLocks/>
          </p:cNvCxnSpPr>
          <p:nvPr/>
        </p:nvCxnSpPr>
        <p:spPr>
          <a:xfrm>
            <a:off x="3559969" y="4063590"/>
            <a:ext cx="181855" cy="84016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0" name="Straight Connector 299">
            <a:extLst>
              <a:ext uri="{FF2B5EF4-FFF2-40B4-BE49-F238E27FC236}">
                <a16:creationId xmlns:a16="http://schemas.microsoft.com/office/drawing/2014/main" id="{1918805D-96F9-4379-AE88-B9FB51773C95}"/>
              </a:ext>
            </a:extLst>
          </p:cNvPr>
          <p:cNvCxnSpPr>
            <a:cxnSpLocks/>
          </p:cNvCxnSpPr>
          <p:nvPr/>
        </p:nvCxnSpPr>
        <p:spPr>
          <a:xfrm>
            <a:off x="3029355" y="3987289"/>
            <a:ext cx="530614" cy="76301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3" name="Straight Connector 302">
            <a:extLst>
              <a:ext uri="{FF2B5EF4-FFF2-40B4-BE49-F238E27FC236}">
                <a16:creationId xmlns:a16="http://schemas.microsoft.com/office/drawing/2014/main" id="{66DF39DA-B983-4C87-A6E6-322A9198F19E}"/>
              </a:ext>
            </a:extLst>
          </p:cNvPr>
          <p:cNvCxnSpPr>
            <a:cxnSpLocks/>
          </p:cNvCxnSpPr>
          <p:nvPr/>
        </p:nvCxnSpPr>
        <p:spPr>
          <a:xfrm>
            <a:off x="2722733" y="3523782"/>
            <a:ext cx="376459" cy="788270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5" name="Straight Connector 304">
            <a:extLst>
              <a:ext uri="{FF2B5EF4-FFF2-40B4-BE49-F238E27FC236}">
                <a16:creationId xmlns:a16="http://schemas.microsoft.com/office/drawing/2014/main" id="{E874E0A5-38DD-4A35-9E70-9FA2B28FDEC7}"/>
              </a:ext>
            </a:extLst>
          </p:cNvPr>
          <p:cNvCxnSpPr>
            <a:cxnSpLocks/>
          </p:cNvCxnSpPr>
          <p:nvPr/>
        </p:nvCxnSpPr>
        <p:spPr>
          <a:xfrm>
            <a:off x="2791711" y="3514558"/>
            <a:ext cx="242177" cy="469199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0" name="Straight Connector 309">
            <a:extLst>
              <a:ext uri="{FF2B5EF4-FFF2-40B4-BE49-F238E27FC236}">
                <a16:creationId xmlns:a16="http://schemas.microsoft.com/office/drawing/2014/main" id="{9D5A4DC9-94B7-481A-A7B0-5E83DC3555B0}"/>
              </a:ext>
            </a:extLst>
          </p:cNvPr>
          <p:cNvCxnSpPr>
            <a:cxnSpLocks/>
            <a:stCxn id="261" idx="3"/>
          </p:cNvCxnSpPr>
          <p:nvPr/>
        </p:nvCxnSpPr>
        <p:spPr>
          <a:xfrm>
            <a:off x="2422169" y="3167509"/>
            <a:ext cx="234239" cy="220418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5" name="Rectangle 314">
            <a:extLst>
              <a:ext uri="{FF2B5EF4-FFF2-40B4-BE49-F238E27FC236}">
                <a16:creationId xmlns:a16="http://schemas.microsoft.com/office/drawing/2014/main" id="{C7A75110-C234-4E6F-966F-29E0FEC9E95D}"/>
              </a:ext>
            </a:extLst>
          </p:cNvPr>
          <p:cNvSpPr/>
          <p:nvPr/>
        </p:nvSpPr>
        <p:spPr bwMode="white">
          <a:xfrm>
            <a:off x="1652649" y="4098557"/>
            <a:ext cx="1123960" cy="88592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255" name="Table 27">
            <a:extLst>
              <a:ext uri="{FF2B5EF4-FFF2-40B4-BE49-F238E27FC236}">
                <a16:creationId xmlns:a16="http://schemas.microsoft.com/office/drawing/2014/main" id="{9B26A988-5CD8-419B-BAC9-21E71D8A823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5451146"/>
              </p:ext>
            </p:extLst>
          </p:nvPr>
        </p:nvGraphicFramePr>
        <p:xfrm>
          <a:off x="188079" y="3708535"/>
          <a:ext cx="2234269" cy="1280160"/>
        </p:xfrm>
        <a:graphic>
          <a:graphicData uri="http://schemas.openxmlformats.org/drawingml/2006/table">
            <a:tbl>
              <a:tblPr bandRow="1">
                <a:tableStyleId>{F5AB1C69-6EDB-4FF4-983F-18BD219EF322}</a:tableStyleId>
              </a:tblPr>
              <a:tblGrid>
                <a:gridCol w="650121">
                  <a:extLst>
                    <a:ext uri="{9D8B030D-6E8A-4147-A177-3AD203B41FA5}">
                      <a16:colId xmlns:a16="http://schemas.microsoft.com/office/drawing/2014/main" val="2512039898"/>
                    </a:ext>
                  </a:extLst>
                </a:gridCol>
                <a:gridCol w="344142">
                  <a:extLst>
                    <a:ext uri="{9D8B030D-6E8A-4147-A177-3AD203B41FA5}">
                      <a16:colId xmlns:a16="http://schemas.microsoft.com/office/drawing/2014/main" val="2005597233"/>
                    </a:ext>
                  </a:extLst>
                </a:gridCol>
                <a:gridCol w="1240006">
                  <a:extLst>
                    <a:ext uri="{9D8B030D-6E8A-4147-A177-3AD203B41FA5}">
                      <a16:colId xmlns:a16="http://schemas.microsoft.com/office/drawing/2014/main" val="361765147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T5 – Up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44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235586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T5 – Down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45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4351768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T6 – Up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46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0192188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/>
                        <a:t>T6 – Down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47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6483151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/>
                        <a:t>T7 – Up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48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9326842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/>
                        <a:t>T7 – Down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49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48726672"/>
                  </a:ext>
                </a:extLst>
              </a:tr>
            </a:tbl>
          </a:graphicData>
        </a:graphic>
      </p:graphicFrame>
      <p:pic>
        <p:nvPicPr>
          <p:cNvPr id="317" name="Picture 316">
            <a:extLst>
              <a:ext uri="{FF2B5EF4-FFF2-40B4-BE49-F238E27FC236}">
                <a16:creationId xmlns:a16="http://schemas.microsoft.com/office/drawing/2014/main" id="{F922A06A-0358-46D7-9A21-A37A9B1C8B4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746655" y="5560545"/>
            <a:ext cx="241581" cy="238154"/>
          </a:xfrm>
          <a:prstGeom prst="rect">
            <a:avLst/>
          </a:prstGeom>
        </p:spPr>
      </p:pic>
      <p:pic>
        <p:nvPicPr>
          <p:cNvPr id="319" name="Picture 318">
            <a:extLst>
              <a:ext uri="{FF2B5EF4-FFF2-40B4-BE49-F238E27FC236}">
                <a16:creationId xmlns:a16="http://schemas.microsoft.com/office/drawing/2014/main" id="{C99CAA78-6BAB-48BF-A42B-5737F281450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385924" y="5325077"/>
            <a:ext cx="241581" cy="238154"/>
          </a:xfrm>
          <a:prstGeom prst="rect">
            <a:avLst/>
          </a:prstGeom>
        </p:spPr>
      </p:pic>
      <p:cxnSp>
        <p:nvCxnSpPr>
          <p:cNvPr id="320" name="Straight Connector 319">
            <a:extLst>
              <a:ext uri="{FF2B5EF4-FFF2-40B4-BE49-F238E27FC236}">
                <a16:creationId xmlns:a16="http://schemas.microsoft.com/office/drawing/2014/main" id="{F4A9A441-CF7B-4D39-8CE0-02671E7918A7}"/>
              </a:ext>
            </a:extLst>
          </p:cNvPr>
          <p:cNvCxnSpPr>
            <a:cxnSpLocks/>
          </p:cNvCxnSpPr>
          <p:nvPr/>
        </p:nvCxnSpPr>
        <p:spPr>
          <a:xfrm flipV="1">
            <a:off x="3945179" y="5370129"/>
            <a:ext cx="137160" cy="228600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2" name="Straight Connector 321">
            <a:extLst>
              <a:ext uri="{FF2B5EF4-FFF2-40B4-BE49-F238E27FC236}">
                <a16:creationId xmlns:a16="http://schemas.microsoft.com/office/drawing/2014/main" id="{32FAAAAC-8DEB-494A-A1E3-2A2A532CA756}"/>
              </a:ext>
            </a:extLst>
          </p:cNvPr>
          <p:cNvCxnSpPr>
            <a:cxnSpLocks/>
          </p:cNvCxnSpPr>
          <p:nvPr/>
        </p:nvCxnSpPr>
        <p:spPr>
          <a:xfrm flipV="1">
            <a:off x="3596353" y="5115770"/>
            <a:ext cx="212716" cy="250464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4" name="Straight Connector 323">
            <a:extLst>
              <a:ext uri="{FF2B5EF4-FFF2-40B4-BE49-F238E27FC236}">
                <a16:creationId xmlns:a16="http://schemas.microsoft.com/office/drawing/2014/main" id="{086F87BE-12D1-43F8-A59E-26BF2D938E9C}"/>
              </a:ext>
            </a:extLst>
          </p:cNvPr>
          <p:cNvCxnSpPr>
            <a:cxnSpLocks/>
          </p:cNvCxnSpPr>
          <p:nvPr/>
        </p:nvCxnSpPr>
        <p:spPr>
          <a:xfrm flipV="1">
            <a:off x="3532969" y="5760136"/>
            <a:ext cx="236503" cy="201328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8" name="Straight Connector 327">
            <a:extLst>
              <a:ext uri="{FF2B5EF4-FFF2-40B4-BE49-F238E27FC236}">
                <a16:creationId xmlns:a16="http://schemas.microsoft.com/office/drawing/2014/main" id="{D845A83B-A810-453F-A982-7E2E9EFFC6BD}"/>
              </a:ext>
            </a:extLst>
          </p:cNvPr>
          <p:cNvCxnSpPr>
            <a:cxnSpLocks/>
            <a:stCxn id="269" idx="3"/>
          </p:cNvCxnSpPr>
          <p:nvPr/>
        </p:nvCxnSpPr>
        <p:spPr>
          <a:xfrm flipV="1">
            <a:off x="3203746" y="5478295"/>
            <a:ext cx="194067" cy="13634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1" name="Picture 330">
            <a:extLst>
              <a:ext uri="{FF2B5EF4-FFF2-40B4-BE49-F238E27FC236}">
                <a16:creationId xmlns:a16="http://schemas.microsoft.com/office/drawing/2014/main" id="{D43EA197-6DC7-40E7-ABB1-AFD8F32D85F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621243" y="4242761"/>
            <a:ext cx="87088" cy="238041"/>
          </a:xfrm>
          <a:prstGeom prst="rect">
            <a:avLst/>
          </a:prstGeom>
        </p:spPr>
      </p:pic>
      <p:cxnSp>
        <p:nvCxnSpPr>
          <p:cNvPr id="332" name="Straight Connector 331">
            <a:extLst>
              <a:ext uri="{FF2B5EF4-FFF2-40B4-BE49-F238E27FC236}">
                <a16:creationId xmlns:a16="http://schemas.microsoft.com/office/drawing/2014/main" id="{0CDB71A5-F6E8-4021-BFA1-54ED5FF32352}"/>
              </a:ext>
            </a:extLst>
          </p:cNvPr>
          <p:cNvCxnSpPr>
            <a:cxnSpLocks/>
          </p:cNvCxnSpPr>
          <p:nvPr/>
        </p:nvCxnSpPr>
        <p:spPr>
          <a:xfrm flipV="1">
            <a:off x="2952798" y="4492416"/>
            <a:ext cx="253194" cy="46395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4" name="Straight Connector 333">
            <a:extLst>
              <a:ext uri="{FF2B5EF4-FFF2-40B4-BE49-F238E27FC236}">
                <a16:creationId xmlns:a16="http://schemas.microsoft.com/office/drawing/2014/main" id="{53698A3C-28CE-4C04-8908-14C9A146A853}"/>
              </a:ext>
            </a:extLst>
          </p:cNvPr>
          <p:cNvCxnSpPr>
            <a:cxnSpLocks/>
          </p:cNvCxnSpPr>
          <p:nvPr/>
        </p:nvCxnSpPr>
        <p:spPr>
          <a:xfrm flipV="1">
            <a:off x="2787461" y="4930630"/>
            <a:ext cx="433168" cy="132202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6" name="Straight Connector 335">
            <a:extLst>
              <a:ext uri="{FF2B5EF4-FFF2-40B4-BE49-F238E27FC236}">
                <a16:creationId xmlns:a16="http://schemas.microsoft.com/office/drawing/2014/main" id="{98926F70-51EE-48F9-BA0A-6B1FF5CEF307}"/>
              </a:ext>
            </a:extLst>
          </p:cNvPr>
          <p:cNvCxnSpPr>
            <a:cxnSpLocks/>
          </p:cNvCxnSpPr>
          <p:nvPr/>
        </p:nvCxnSpPr>
        <p:spPr>
          <a:xfrm>
            <a:off x="2656408" y="4498459"/>
            <a:ext cx="135303" cy="564373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9" name="Straight Connector 338">
            <a:extLst>
              <a:ext uri="{FF2B5EF4-FFF2-40B4-BE49-F238E27FC236}">
                <a16:creationId xmlns:a16="http://schemas.microsoft.com/office/drawing/2014/main" id="{8981B67F-9D13-4E2D-961E-AE7A144A9C70}"/>
              </a:ext>
            </a:extLst>
          </p:cNvPr>
          <p:cNvCxnSpPr>
            <a:cxnSpLocks/>
          </p:cNvCxnSpPr>
          <p:nvPr/>
        </p:nvCxnSpPr>
        <p:spPr>
          <a:xfrm>
            <a:off x="2690671" y="4450522"/>
            <a:ext cx="91440" cy="365760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2" name="Straight Connector 341">
            <a:extLst>
              <a:ext uri="{FF2B5EF4-FFF2-40B4-BE49-F238E27FC236}">
                <a16:creationId xmlns:a16="http://schemas.microsoft.com/office/drawing/2014/main" id="{DD852B37-0291-45CA-849E-D2CB29CE5F85}"/>
              </a:ext>
            </a:extLst>
          </p:cNvPr>
          <p:cNvCxnSpPr>
            <a:cxnSpLocks/>
          </p:cNvCxnSpPr>
          <p:nvPr/>
        </p:nvCxnSpPr>
        <p:spPr>
          <a:xfrm>
            <a:off x="2712025" y="4409705"/>
            <a:ext cx="242521" cy="131751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5" name="Straight Connector 344">
            <a:extLst>
              <a:ext uri="{FF2B5EF4-FFF2-40B4-BE49-F238E27FC236}">
                <a16:creationId xmlns:a16="http://schemas.microsoft.com/office/drawing/2014/main" id="{183F22B1-8CF2-4CA2-9A88-F3FA9BCFC9D6}"/>
              </a:ext>
            </a:extLst>
          </p:cNvPr>
          <p:cNvCxnSpPr>
            <a:cxnSpLocks/>
          </p:cNvCxnSpPr>
          <p:nvPr/>
        </p:nvCxnSpPr>
        <p:spPr>
          <a:xfrm flipV="1">
            <a:off x="2418676" y="4357694"/>
            <a:ext cx="197033" cy="0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9" name="Rectangle 348">
            <a:extLst>
              <a:ext uri="{FF2B5EF4-FFF2-40B4-BE49-F238E27FC236}">
                <a16:creationId xmlns:a16="http://schemas.microsoft.com/office/drawing/2014/main" id="{C0D17C71-69C6-4969-BA31-14E1F257941E}"/>
              </a:ext>
            </a:extLst>
          </p:cNvPr>
          <p:cNvSpPr/>
          <p:nvPr/>
        </p:nvSpPr>
        <p:spPr bwMode="white">
          <a:xfrm>
            <a:off x="4752986" y="5542419"/>
            <a:ext cx="642687" cy="5430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2" name="Rectangle 351">
            <a:extLst>
              <a:ext uri="{FF2B5EF4-FFF2-40B4-BE49-F238E27FC236}">
                <a16:creationId xmlns:a16="http://schemas.microsoft.com/office/drawing/2014/main" id="{578A802C-FBB1-4532-9592-3FD843C5CDD9}"/>
              </a:ext>
            </a:extLst>
          </p:cNvPr>
          <p:cNvSpPr/>
          <p:nvPr/>
        </p:nvSpPr>
        <p:spPr bwMode="gray">
          <a:xfrm>
            <a:off x="4594189" y="5481843"/>
            <a:ext cx="155160" cy="50509"/>
          </a:xfrm>
          <a:prstGeom prst="rect">
            <a:avLst/>
          </a:prstGeom>
          <a:solidFill>
            <a:srgbClr val="5E5F62"/>
          </a:solidFill>
          <a:ln>
            <a:solidFill>
              <a:srgbClr val="5E5F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3" name="Straight Connector 352">
            <a:extLst>
              <a:ext uri="{FF2B5EF4-FFF2-40B4-BE49-F238E27FC236}">
                <a16:creationId xmlns:a16="http://schemas.microsoft.com/office/drawing/2014/main" id="{84EB7385-6D6C-4297-8C2C-89D361F35221}"/>
              </a:ext>
            </a:extLst>
          </p:cNvPr>
          <p:cNvCxnSpPr>
            <a:cxnSpLocks/>
          </p:cNvCxnSpPr>
          <p:nvPr/>
        </p:nvCxnSpPr>
        <p:spPr>
          <a:xfrm flipV="1">
            <a:off x="4654694" y="5502827"/>
            <a:ext cx="142906" cy="100664"/>
          </a:xfrm>
          <a:prstGeom prst="line">
            <a:avLst/>
          </a:prstGeom>
          <a:ln w="952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15" name="Table 27">
            <a:extLst>
              <a:ext uri="{FF2B5EF4-FFF2-40B4-BE49-F238E27FC236}">
                <a16:creationId xmlns:a16="http://schemas.microsoft.com/office/drawing/2014/main" id="{2F59BD91-D004-482B-9EF4-8F9C26C27A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1580198"/>
              </p:ext>
            </p:extLst>
          </p:nvPr>
        </p:nvGraphicFramePr>
        <p:xfrm>
          <a:off x="4029318" y="5610744"/>
          <a:ext cx="2158292" cy="457200"/>
        </p:xfrm>
        <a:graphic>
          <a:graphicData uri="http://schemas.openxmlformats.org/drawingml/2006/table">
            <a:tbl>
              <a:tblPr bandRow="1">
                <a:tableStyleId>{F5AB1C69-6EDB-4FF4-983F-18BD219EF322}</a:tableStyleId>
              </a:tblPr>
              <a:tblGrid>
                <a:gridCol w="626502">
                  <a:extLst>
                    <a:ext uri="{9D8B030D-6E8A-4147-A177-3AD203B41FA5}">
                      <a16:colId xmlns:a16="http://schemas.microsoft.com/office/drawing/2014/main" val="2512039898"/>
                    </a:ext>
                  </a:extLst>
                </a:gridCol>
                <a:gridCol w="333951">
                  <a:extLst>
                    <a:ext uri="{9D8B030D-6E8A-4147-A177-3AD203B41FA5}">
                      <a16:colId xmlns:a16="http://schemas.microsoft.com/office/drawing/2014/main" val="2005597233"/>
                    </a:ext>
                  </a:extLst>
                </a:gridCol>
                <a:gridCol w="1197839">
                  <a:extLst>
                    <a:ext uri="{9D8B030D-6E8A-4147-A177-3AD203B41FA5}">
                      <a16:colId xmlns:a16="http://schemas.microsoft.com/office/drawing/2014/main" val="361765147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T2 (Up = Button Pushed)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35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2355860"/>
                  </a:ext>
                </a:extLst>
              </a:tr>
            </a:tbl>
          </a:graphicData>
        </a:graphic>
      </p:graphicFrame>
      <p:graphicFrame>
        <p:nvGraphicFramePr>
          <p:cNvPr id="69" name="Table 27">
            <a:extLst>
              <a:ext uri="{FF2B5EF4-FFF2-40B4-BE49-F238E27FC236}">
                <a16:creationId xmlns:a16="http://schemas.microsoft.com/office/drawing/2014/main" id="{4620A367-87BB-4F97-8F7C-17EB8D247C8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3387703"/>
              </p:ext>
            </p:extLst>
          </p:nvPr>
        </p:nvGraphicFramePr>
        <p:xfrm>
          <a:off x="2554484" y="2214747"/>
          <a:ext cx="2673149" cy="457200"/>
        </p:xfrm>
        <a:graphic>
          <a:graphicData uri="http://schemas.openxmlformats.org/drawingml/2006/table">
            <a:tbl>
              <a:tblPr bandRow="1">
                <a:tableStyleId>{F5AB1C69-6EDB-4FF4-983F-18BD219EF322}</a:tableStyleId>
              </a:tblPr>
              <a:tblGrid>
                <a:gridCol w="906266">
                  <a:extLst>
                    <a:ext uri="{9D8B030D-6E8A-4147-A177-3AD203B41FA5}">
                      <a16:colId xmlns:a16="http://schemas.microsoft.com/office/drawing/2014/main" val="2512039898"/>
                    </a:ext>
                  </a:extLst>
                </a:gridCol>
                <a:gridCol w="311150">
                  <a:extLst>
                    <a:ext uri="{9D8B030D-6E8A-4147-A177-3AD203B41FA5}">
                      <a16:colId xmlns:a16="http://schemas.microsoft.com/office/drawing/2014/main" val="2005597233"/>
                    </a:ext>
                  </a:extLst>
                </a:gridCol>
                <a:gridCol w="1455733">
                  <a:extLst>
                    <a:ext uri="{9D8B030D-6E8A-4147-A177-3AD203B41FA5}">
                      <a16:colId xmlns:a16="http://schemas.microsoft.com/office/drawing/2014/main" val="361765147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Left Throttle Forward/ Backward Analog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 err="1"/>
                        <a:t>rX</a:t>
                      </a:r>
                      <a:endParaRPr 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23558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721129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7">
            <a:extLst>
              <a:ext uri="{FF2B5EF4-FFF2-40B4-BE49-F238E27FC236}">
                <a16:creationId xmlns:a16="http://schemas.microsoft.com/office/drawing/2014/main" id="{198ADCE0-CDD0-4ADD-980A-8CAA04E2ED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1581665"/>
              </p:ext>
            </p:extLst>
          </p:nvPr>
        </p:nvGraphicFramePr>
        <p:xfrm>
          <a:off x="1753790" y="409576"/>
          <a:ext cx="2234269" cy="14935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48317">
                  <a:extLst>
                    <a:ext uri="{9D8B030D-6E8A-4147-A177-3AD203B41FA5}">
                      <a16:colId xmlns:a16="http://schemas.microsoft.com/office/drawing/2014/main" val="2512039898"/>
                    </a:ext>
                  </a:extLst>
                </a:gridCol>
                <a:gridCol w="304800">
                  <a:extLst>
                    <a:ext uri="{9D8B030D-6E8A-4147-A177-3AD203B41FA5}">
                      <a16:colId xmlns:a16="http://schemas.microsoft.com/office/drawing/2014/main" val="2005597233"/>
                    </a:ext>
                  </a:extLst>
                </a:gridCol>
                <a:gridCol w="1581152">
                  <a:extLst>
                    <a:ext uri="{9D8B030D-6E8A-4147-A177-3AD203B41FA5}">
                      <a16:colId xmlns:a16="http://schemas.microsoft.com/office/drawing/2014/main" val="3617651473"/>
                    </a:ext>
                  </a:extLst>
                </a:gridCol>
              </a:tblGrid>
              <a:tr h="0">
                <a:tc gridSpan="3">
                  <a:txBody>
                    <a:bodyPr/>
                    <a:lstStyle/>
                    <a:p>
                      <a:r>
                        <a:rPr lang="en-US" sz="800" dirty="0"/>
                        <a:t>Mode 1 (Not Lit)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464912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B1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38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235586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B2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39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351768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B3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297132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B4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41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081647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B5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42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317259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B6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43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8538163"/>
                  </a:ext>
                </a:extLst>
              </a:tr>
            </a:tbl>
          </a:graphicData>
        </a:graphic>
      </p:graphicFrame>
      <p:graphicFrame>
        <p:nvGraphicFramePr>
          <p:cNvPr id="5" name="Table 27">
            <a:extLst>
              <a:ext uri="{FF2B5EF4-FFF2-40B4-BE49-F238E27FC236}">
                <a16:creationId xmlns:a16="http://schemas.microsoft.com/office/drawing/2014/main" id="{56C9EB6B-9012-404E-9358-2E6261E9DF2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2405699"/>
              </p:ext>
            </p:extLst>
          </p:nvPr>
        </p:nvGraphicFramePr>
        <p:xfrm>
          <a:off x="1753790" y="2682240"/>
          <a:ext cx="2234269" cy="149352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348317">
                  <a:extLst>
                    <a:ext uri="{9D8B030D-6E8A-4147-A177-3AD203B41FA5}">
                      <a16:colId xmlns:a16="http://schemas.microsoft.com/office/drawing/2014/main" val="2512039898"/>
                    </a:ext>
                  </a:extLst>
                </a:gridCol>
                <a:gridCol w="304800">
                  <a:extLst>
                    <a:ext uri="{9D8B030D-6E8A-4147-A177-3AD203B41FA5}">
                      <a16:colId xmlns:a16="http://schemas.microsoft.com/office/drawing/2014/main" val="2005597233"/>
                    </a:ext>
                  </a:extLst>
                </a:gridCol>
                <a:gridCol w="1581152">
                  <a:extLst>
                    <a:ext uri="{9D8B030D-6E8A-4147-A177-3AD203B41FA5}">
                      <a16:colId xmlns:a16="http://schemas.microsoft.com/office/drawing/2014/main" val="3617651473"/>
                    </a:ext>
                  </a:extLst>
                </a:gridCol>
              </a:tblGrid>
              <a:tr h="0">
                <a:tc gridSpan="3">
                  <a:txBody>
                    <a:bodyPr/>
                    <a:lstStyle/>
                    <a:p>
                      <a:r>
                        <a:rPr lang="en-US" sz="800" dirty="0"/>
                        <a:t>Mode 2 (Blue)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464912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B1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56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235586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B2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57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351768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B3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58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297132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B4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59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081647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B5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317259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B6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61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8538163"/>
                  </a:ext>
                </a:extLst>
              </a:tr>
            </a:tbl>
          </a:graphicData>
        </a:graphic>
      </p:graphicFrame>
      <p:graphicFrame>
        <p:nvGraphicFramePr>
          <p:cNvPr id="7" name="Table 27">
            <a:extLst>
              <a:ext uri="{FF2B5EF4-FFF2-40B4-BE49-F238E27FC236}">
                <a16:creationId xmlns:a16="http://schemas.microsoft.com/office/drawing/2014/main" id="{31FEF585-DEDB-42EB-B4F9-9EC5D01AAE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4260030"/>
              </p:ext>
            </p:extLst>
          </p:nvPr>
        </p:nvGraphicFramePr>
        <p:xfrm>
          <a:off x="1753789" y="4954904"/>
          <a:ext cx="2234269" cy="149352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48317">
                  <a:extLst>
                    <a:ext uri="{9D8B030D-6E8A-4147-A177-3AD203B41FA5}">
                      <a16:colId xmlns:a16="http://schemas.microsoft.com/office/drawing/2014/main" val="2512039898"/>
                    </a:ext>
                  </a:extLst>
                </a:gridCol>
                <a:gridCol w="304800">
                  <a:extLst>
                    <a:ext uri="{9D8B030D-6E8A-4147-A177-3AD203B41FA5}">
                      <a16:colId xmlns:a16="http://schemas.microsoft.com/office/drawing/2014/main" val="2005597233"/>
                    </a:ext>
                  </a:extLst>
                </a:gridCol>
                <a:gridCol w="1581152">
                  <a:extLst>
                    <a:ext uri="{9D8B030D-6E8A-4147-A177-3AD203B41FA5}">
                      <a16:colId xmlns:a16="http://schemas.microsoft.com/office/drawing/2014/main" val="3617651473"/>
                    </a:ext>
                  </a:extLst>
                </a:gridCol>
              </a:tblGrid>
              <a:tr h="0">
                <a:tc gridSpan="3">
                  <a:txBody>
                    <a:bodyPr/>
                    <a:lstStyle/>
                    <a:p>
                      <a:r>
                        <a:rPr lang="en-US" sz="800" dirty="0"/>
                        <a:t>Mode 3 (Green)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464912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B1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62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235586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B2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63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351768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B3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64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297132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B4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65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081647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B5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66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317259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B6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67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8538163"/>
                  </a:ext>
                </a:extLst>
              </a:tr>
            </a:tbl>
          </a:graphicData>
        </a:graphic>
      </p:graphicFrame>
      <p:graphicFrame>
        <p:nvGraphicFramePr>
          <p:cNvPr id="9" name="Table 27">
            <a:extLst>
              <a:ext uri="{FF2B5EF4-FFF2-40B4-BE49-F238E27FC236}">
                <a16:creationId xmlns:a16="http://schemas.microsoft.com/office/drawing/2014/main" id="{869C003C-43E0-4684-948F-3D35D1D0C8C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4348401"/>
              </p:ext>
            </p:extLst>
          </p:nvPr>
        </p:nvGraphicFramePr>
        <p:xfrm>
          <a:off x="5045333" y="1545908"/>
          <a:ext cx="2234269" cy="14935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48317">
                  <a:extLst>
                    <a:ext uri="{9D8B030D-6E8A-4147-A177-3AD203B41FA5}">
                      <a16:colId xmlns:a16="http://schemas.microsoft.com/office/drawing/2014/main" val="2512039898"/>
                    </a:ext>
                  </a:extLst>
                </a:gridCol>
                <a:gridCol w="304800">
                  <a:extLst>
                    <a:ext uri="{9D8B030D-6E8A-4147-A177-3AD203B41FA5}">
                      <a16:colId xmlns:a16="http://schemas.microsoft.com/office/drawing/2014/main" val="2005597233"/>
                    </a:ext>
                  </a:extLst>
                </a:gridCol>
                <a:gridCol w="1581152">
                  <a:extLst>
                    <a:ext uri="{9D8B030D-6E8A-4147-A177-3AD203B41FA5}">
                      <a16:colId xmlns:a16="http://schemas.microsoft.com/office/drawing/2014/main" val="3617651473"/>
                    </a:ext>
                  </a:extLst>
                </a:gridCol>
              </a:tblGrid>
              <a:tr h="0">
                <a:tc gridSpan="3">
                  <a:txBody>
                    <a:bodyPr/>
                    <a:lstStyle/>
                    <a:p>
                      <a:r>
                        <a:rPr lang="en-US" sz="800" dirty="0"/>
                        <a:t>Mode 4 (Red)</a:t>
                      </a:r>
                    </a:p>
                  </a:txBody>
                  <a:tcPr>
                    <a:solidFill>
                      <a:srgbClr val="FF33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464912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B1</a:t>
                      </a:r>
                    </a:p>
                  </a:txBody>
                  <a:tcPr>
                    <a:solidFill>
                      <a:srgbClr val="FFA48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68</a:t>
                      </a:r>
                    </a:p>
                  </a:txBody>
                  <a:tcPr>
                    <a:solidFill>
                      <a:srgbClr val="FFA48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rgbClr val="FFA48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235586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B2</a:t>
                      </a:r>
                    </a:p>
                  </a:txBody>
                  <a:tcPr>
                    <a:solidFill>
                      <a:srgbClr val="FFDDD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69</a:t>
                      </a:r>
                    </a:p>
                  </a:txBody>
                  <a:tcPr>
                    <a:solidFill>
                      <a:srgbClr val="FFDDDD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rgbClr val="FF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351768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B3</a:t>
                      </a:r>
                    </a:p>
                  </a:txBody>
                  <a:tcPr>
                    <a:solidFill>
                      <a:srgbClr val="FFA48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70</a:t>
                      </a:r>
                    </a:p>
                  </a:txBody>
                  <a:tcPr>
                    <a:solidFill>
                      <a:srgbClr val="FFA48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rgbClr val="FFA48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297132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B4</a:t>
                      </a:r>
                    </a:p>
                  </a:txBody>
                  <a:tcPr>
                    <a:solidFill>
                      <a:srgbClr val="FFDDD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71</a:t>
                      </a:r>
                    </a:p>
                  </a:txBody>
                  <a:tcPr>
                    <a:solidFill>
                      <a:srgbClr val="FFDDDD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rgbClr val="FF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081647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B5</a:t>
                      </a:r>
                    </a:p>
                  </a:txBody>
                  <a:tcPr>
                    <a:solidFill>
                      <a:srgbClr val="FFA48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72</a:t>
                      </a:r>
                    </a:p>
                  </a:txBody>
                  <a:tcPr>
                    <a:solidFill>
                      <a:srgbClr val="FFA48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rgbClr val="FFA48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317259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B6</a:t>
                      </a:r>
                    </a:p>
                  </a:txBody>
                  <a:tcPr>
                    <a:solidFill>
                      <a:srgbClr val="FFDDD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73</a:t>
                      </a:r>
                    </a:p>
                  </a:txBody>
                  <a:tcPr>
                    <a:solidFill>
                      <a:srgbClr val="FFDDDD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rgbClr val="FF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8538163"/>
                  </a:ext>
                </a:extLst>
              </a:tr>
            </a:tbl>
          </a:graphicData>
        </a:graphic>
      </p:graphicFrame>
      <p:graphicFrame>
        <p:nvGraphicFramePr>
          <p:cNvPr id="11" name="Table 27">
            <a:extLst>
              <a:ext uri="{FF2B5EF4-FFF2-40B4-BE49-F238E27FC236}">
                <a16:creationId xmlns:a16="http://schemas.microsoft.com/office/drawing/2014/main" id="{DA1B0AB6-0084-494E-A098-15EE4BCDF4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1127478"/>
              </p:ext>
            </p:extLst>
          </p:nvPr>
        </p:nvGraphicFramePr>
        <p:xfrm>
          <a:off x="5045333" y="3818572"/>
          <a:ext cx="2234269" cy="149352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48317">
                  <a:extLst>
                    <a:ext uri="{9D8B030D-6E8A-4147-A177-3AD203B41FA5}">
                      <a16:colId xmlns:a16="http://schemas.microsoft.com/office/drawing/2014/main" val="2512039898"/>
                    </a:ext>
                  </a:extLst>
                </a:gridCol>
                <a:gridCol w="304800">
                  <a:extLst>
                    <a:ext uri="{9D8B030D-6E8A-4147-A177-3AD203B41FA5}">
                      <a16:colId xmlns:a16="http://schemas.microsoft.com/office/drawing/2014/main" val="2005597233"/>
                    </a:ext>
                  </a:extLst>
                </a:gridCol>
                <a:gridCol w="1581152">
                  <a:extLst>
                    <a:ext uri="{9D8B030D-6E8A-4147-A177-3AD203B41FA5}">
                      <a16:colId xmlns:a16="http://schemas.microsoft.com/office/drawing/2014/main" val="3617651473"/>
                    </a:ext>
                  </a:extLst>
                </a:gridCol>
              </a:tblGrid>
              <a:tr h="0">
                <a:tc gridSpan="3">
                  <a:txBody>
                    <a:bodyPr/>
                    <a:lstStyle/>
                    <a:p>
                      <a:r>
                        <a:rPr lang="en-US" sz="800" dirty="0">
                          <a:solidFill>
                            <a:schemeClr val="tx1"/>
                          </a:solidFill>
                        </a:rPr>
                        <a:t>Mode 5 (Yellow)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464912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B1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74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235586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B2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351768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B3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76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297132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B4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77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081647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B5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78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317259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B6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79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85381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790635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327</TotalTime>
  <Words>324</Words>
  <Application>Microsoft Office PowerPoint</Application>
  <PresentationFormat>Letter Paper (8.5x11 in)</PresentationFormat>
  <Paragraphs>173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Frank Lesniak</dc:creator>
  <cp:lastModifiedBy>Frank Lesniak</cp:lastModifiedBy>
  <cp:revision>23</cp:revision>
  <dcterms:created xsi:type="dcterms:W3CDTF">2020-09-17T22:54:06Z</dcterms:created>
  <dcterms:modified xsi:type="dcterms:W3CDTF">2020-09-18T04:22:03Z</dcterms:modified>
</cp:coreProperties>
</file>