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letter"/>
  <p:notesSz cx="6858000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ve Johnson" initials="SJ" lastIdx="1" clrIdx="0">
    <p:extLst>
      <p:ext uri="{19B8F6BF-5375-455C-9EA6-DF929625EA0E}">
        <p15:presenceInfo xmlns:p15="http://schemas.microsoft.com/office/powerpoint/2012/main" userId="S::sjohnson@cutsforth.com::5f6e0944-5753-45e2-aaf4-2e686ac8270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48F"/>
    <a:srgbClr val="FF3300"/>
    <a:srgbClr val="000000"/>
    <a:srgbClr val="5E5F62"/>
    <a:srgbClr val="F9F9F9"/>
    <a:srgbClr val="FAFAFA"/>
    <a:srgbClr val="BC0404"/>
    <a:srgbClr val="FFDDDD"/>
    <a:srgbClr val="FFB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1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6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616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2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25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899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18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90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70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272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9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05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2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515F7-E2AA-4F24-A12F-6726F2F0306E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49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>
            <a:extLst>
              <a:ext uri="{FF2B5EF4-FFF2-40B4-BE49-F238E27FC236}">
                <a16:creationId xmlns:a16="http://schemas.microsoft.com/office/drawing/2014/main" id="{FB15D133-B7D6-46EA-85C7-4504E4C119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272" y="0"/>
            <a:ext cx="5195455" cy="685800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44544F3A-6439-44DC-A648-AFAAA50000B3}"/>
              </a:ext>
            </a:extLst>
          </p:cNvPr>
          <p:cNvSpPr/>
          <p:nvPr/>
        </p:nvSpPr>
        <p:spPr bwMode="white">
          <a:xfrm>
            <a:off x="757386" y="1206263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207284B-1CDE-4038-A099-4467BA7A42C6}"/>
              </a:ext>
            </a:extLst>
          </p:cNvPr>
          <p:cNvSpPr/>
          <p:nvPr/>
        </p:nvSpPr>
        <p:spPr bwMode="white">
          <a:xfrm>
            <a:off x="3809354" y="385564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F6712E-C83F-42ED-B685-7FECCA2C03D2}"/>
              </a:ext>
            </a:extLst>
          </p:cNvPr>
          <p:cNvSpPr/>
          <p:nvPr/>
        </p:nvSpPr>
        <p:spPr bwMode="white">
          <a:xfrm>
            <a:off x="6524625" y="6115050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AF8022C-10E6-49C4-AC4E-E1E47DF50A2F}"/>
              </a:ext>
            </a:extLst>
          </p:cNvPr>
          <p:cNvSpPr/>
          <p:nvPr/>
        </p:nvSpPr>
        <p:spPr bwMode="white">
          <a:xfrm>
            <a:off x="1297136" y="295273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3" name="Table 27">
            <a:extLst>
              <a:ext uri="{FF2B5EF4-FFF2-40B4-BE49-F238E27FC236}">
                <a16:creationId xmlns:a16="http://schemas.microsoft.com/office/drawing/2014/main" id="{93CD8F12-73AA-4601-8EBF-0FED50613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010874"/>
              </p:ext>
            </p:extLst>
          </p:nvPr>
        </p:nvGraphicFramePr>
        <p:xfrm>
          <a:off x="6579364" y="1533182"/>
          <a:ext cx="2234269" cy="103632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8946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T7 (Up = Cover Open)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T7 (Down  = Cover Down)</a:t>
                      </a:r>
                    </a:p>
                    <a:p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5642133"/>
                  </a:ext>
                </a:extLst>
              </a:tr>
            </a:tbl>
          </a:graphicData>
        </a:graphic>
      </p:graphicFrame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3DE3F906-B7FB-45E2-ACC5-3FC7696947EC}"/>
              </a:ext>
            </a:extLst>
          </p:cNvPr>
          <p:cNvCxnSpPr>
            <a:cxnSpLocks/>
          </p:cNvCxnSpPr>
          <p:nvPr/>
        </p:nvCxnSpPr>
        <p:spPr>
          <a:xfrm>
            <a:off x="4289401" y="1454962"/>
            <a:ext cx="149831" cy="1536417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3" name="Table 27">
            <a:extLst>
              <a:ext uri="{FF2B5EF4-FFF2-40B4-BE49-F238E27FC236}">
                <a16:creationId xmlns:a16="http://schemas.microsoft.com/office/drawing/2014/main" id="{A5941A57-1EC4-436E-88FA-FF022EEDEF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604602"/>
              </p:ext>
            </p:extLst>
          </p:nvPr>
        </p:nvGraphicFramePr>
        <p:xfrm>
          <a:off x="670414" y="971005"/>
          <a:ext cx="2362759" cy="7620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794450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92077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7623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E2 – Counter-Clockwise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E2 – 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E2 – 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0655431"/>
                  </a:ext>
                </a:extLst>
              </a:tr>
            </a:tbl>
          </a:graphicData>
        </a:graphic>
      </p:graphicFrame>
      <p:graphicFrame>
        <p:nvGraphicFramePr>
          <p:cNvPr id="261" name="Table 27">
            <a:extLst>
              <a:ext uri="{FF2B5EF4-FFF2-40B4-BE49-F238E27FC236}">
                <a16:creationId xmlns:a16="http://schemas.microsoft.com/office/drawing/2014/main" id="{49798B81-2C18-4114-9B1C-2040F20591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084728"/>
              </p:ext>
            </p:extLst>
          </p:nvPr>
        </p:nvGraphicFramePr>
        <p:xfrm>
          <a:off x="6699105" y="3713205"/>
          <a:ext cx="2234269" cy="85344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42680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51583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T9 (left)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293808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T9( Right)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T10 (Left)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19083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T10 (Right)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4427738"/>
                  </a:ext>
                </a:extLst>
              </a:tr>
            </a:tbl>
          </a:graphicData>
        </a:graphic>
      </p:graphicFrame>
      <p:graphicFrame>
        <p:nvGraphicFramePr>
          <p:cNvPr id="269" name="Table 27">
            <a:extLst>
              <a:ext uri="{FF2B5EF4-FFF2-40B4-BE49-F238E27FC236}">
                <a16:creationId xmlns:a16="http://schemas.microsoft.com/office/drawing/2014/main" id="{1AA15993-C57E-4550-A06D-89AEE8170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601895"/>
              </p:ext>
            </p:extLst>
          </p:nvPr>
        </p:nvGraphicFramePr>
        <p:xfrm>
          <a:off x="2930466" y="112746"/>
          <a:ext cx="2362759" cy="7620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794450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92077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7623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E3 – Counter-Clockwise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E3 – 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E3 – 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0655431"/>
                  </a:ext>
                </a:extLst>
              </a:tr>
            </a:tbl>
          </a:graphicData>
        </a:graphic>
      </p:graphicFrame>
      <p:pic>
        <p:nvPicPr>
          <p:cNvPr id="286" name="Picture 285">
            <a:extLst>
              <a:ext uri="{FF2B5EF4-FFF2-40B4-BE49-F238E27FC236}">
                <a16:creationId xmlns:a16="http://schemas.microsoft.com/office/drawing/2014/main" id="{03B3E6AA-1191-47B9-BE8E-DE3056051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0466" y="4471896"/>
            <a:ext cx="170142" cy="92044"/>
          </a:xfrm>
          <a:prstGeom prst="rect">
            <a:avLst/>
          </a:prstGeom>
        </p:spPr>
      </p:pic>
      <p:pic>
        <p:nvPicPr>
          <p:cNvPr id="317" name="Picture 316">
            <a:extLst>
              <a:ext uri="{FF2B5EF4-FFF2-40B4-BE49-F238E27FC236}">
                <a16:creationId xmlns:a16="http://schemas.microsoft.com/office/drawing/2014/main" id="{F922A06A-0358-46D7-9A21-A37A9B1C8B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5496" y="1672988"/>
            <a:ext cx="241581" cy="238154"/>
          </a:xfrm>
          <a:prstGeom prst="rect">
            <a:avLst/>
          </a:prstGeom>
        </p:spPr>
      </p:pic>
      <p:pic>
        <p:nvPicPr>
          <p:cNvPr id="319" name="Picture 318">
            <a:extLst>
              <a:ext uri="{FF2B5EF4-FFF2-40B4-BE49-F238E27FC236}">
                <a16:creationId xmlns:a16="http://schemas.microsoft.com/office/drawing/2014/main" id="{C99CAA78-6BAB-48BF-A42B-5737F28145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8611" y="1201471"/>
            <a:ext cx="241581" cy="238154"/>
          </a:xfrm>
          <a:prstGeom prst="rect">
            <a:avLst/>
          </a:prstGeom>
        </p:spPr>
      </p:pic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F4A9A441-CF7B-4D39-8CE0-02671E7918A7}"/>
              </a:ext>
            </a:extLst>
          </p:cNvPr>
          <p:cNvCxnSpPr>
            <a:cxnSpLocks/>
          </p:cNvCxnSpPr>
          <p:nvPr/>
        </p:nvCxnSpPr>
        <p:spPr>
          <a:xfrm flipH="1" flipV="1">
            <a:off x="5316232" y="3414354"/>
            <a:ext cx="807871" cy="1006398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32FAAAAC-8DEB-494A-A1E3-2A2A532CA756}"/>
              </a:ext>
            </a:extLst>
          </p:cNvPr>
          <p:cNvCxnSpPr>
            <a:cxnSpLocks/>
            <a:stCxn id="118" idx="3"/>
          </p:cNvCxnSpPr>
          <p:nvPr/>
        </p:nvCxnSpPr>
        <p:spPr>
          <a:xfrm flipV="1">
            <a:off x="2506961" y="4538234"/>
            <a:ext cx="375048" cy="154968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1" name="Picture 330">
            <a:extLst>
              <a:ext uri="{FF2B5EF4-FFF2-40B4-BE49-F238E27FC236}">
                <a16:creationId xmlns:a16="http://schemas.microsoft.com/office/drawing/2014/main" id="{D43EA197-6DC7-40E7-ABB1-AFD8F32D85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7138" y="4341163"/>
            <a:ext cx="87088" cy="238041"/>
          </a:xfrm>
          <a:prstGeom prst="rect">
            <a:avLst/>
          </a:prstGeom>
        </p:spPr>
      </p:pic>
      <p:graphicFrame>
        <p:nvGraphicFramePr>
          <p:cNvPr id="215" name="Table 27">
            <a:extLst>
              <a:ext uri="{FF2B5EF4-FFF2-40B4-BE49-F238E27FC236}">
                <a16:creationId xmlns:a16="http://schemas.microsoft.com/office/drawing/2014/main" id="{2F59BD91-D004-482B-9EF4-8F9C26C27A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287525"/>
              </p:ext>
            </p:extLst>
          </p:nvPr>
        </p:nvGraphicFramePr>
        <p:xfrm>
          <a:off x="6606647" y="2630569"/>
          <a:ext cx="2219441" cy="9144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44252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43413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3177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T8 (Up = Cover Open)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T8 (Down  = Cover Down)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605272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375980F-9A5F-0E44-9DAC-9FBC7A710EC4}"/>
              </a:ext>
            </a:extLst>
          </p:cNvPr>
          <p:cNvSpPr txBox="1"/>
          <p:nvPr/>
        </p:nvSpPr>
        <p:spPr>
          <a:xfrm>
            <a:off x="174447" y="6047955"/>
            <a:ext cx="1273923" cy="5847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Plane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Title Here</a:t>
            </a:r>
          </a:p>
        </p:txBody>
      </p:sp>
      <p:graphicFrame>
        <p:nvGraphicFramePr>
          <p:cNvPr id="118" name="Table 27">
            <a:extLst>
              <a:ext uri="{FF2B5EF4-FFF2-40B4-BE49-F238E27FC236}">
                <a16:creationId xmlns:a16="http://schemas.microsoft.com/office/drawing/2014/main" id="{2514DFFC-5B29-4006-8B96-EB358BB690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47399"/>
              </p:ext>
            </p:extLst>
          </p:nvPr>
        </p:nvGraphicFramePr>
        <p:xfrm>
          <a:off x="217953" y="3413042"/>
          <a:ext cx="2289008" cy="256032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66049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52573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7038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T5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T5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T6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19218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T6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4831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T7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32684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T7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87266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T8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69719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T8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0448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T9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31003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T9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3467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T-10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85315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T-10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5491206"/>
                  </a:ext>
                </a:extLst>
              </a:tr>
            </a:tbl>
          </a:graphicData>
        </a:graphic>
      </p:graphicFrame>
      <p:graphicFrame>
        <p:nvGraphicFramePr>
          <p:cNvPr id="127" name="Table 27">
            <a:extLst>
              <a:ext uri="{FF2B5EF4-FFF2-40B4-BE49-F238E27FC236}">
                <a16:creationId xmlns:a16="http://schemas.microsoft.com/office/drawing/2014/main" id="{0C72C6A3-83A4-4FFF-959C-10966CA4B2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098914"/>
              </p:ext>
            </p:extLst>
          </p:nvPr>
        </p:nvGraphicFramePr>
        <p:xfrm>
          <a:off x="6524625" y="563679"/>
          <a:ext cx="2289008" cy="85344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66049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52573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7038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19218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B4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4831513"/>
                  </a:ext>
                </a:extLst>
              </a:tr>
            </a:tbl>
          </a:graphicData>
        </a:graphic>
      </p:graphicFrame>
      <p:graphicFrame>
        <p:nvGraphicFramePr>
          <p:cNvPr id="131" name="Table 27">
            <a:extLst>
              <a:ext uri="{FF2B5EF4-FFF2-40B4-BE49-F238E27FC236}">
                <a16:creationId xmlns:a16="http://schemas.microsoft.com/office/drawing/2014/main" id="{84D35F08-40C9-40A1-B92D-21871FBC63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980416"/>
              </p:ext>
            </p:extLst>
          </p:nvPr>
        </p:nvGraphicFramePr>
        <p:xfrm>
          <a:off x="212461" y="2077467"/>
          <a:ext cx="2362759" cy="7620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794450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92077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7623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E1– Counter-Clockwise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E2 – 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E3 – 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0655431"/>
                  </a:ext>
                </a:extLst>
              </a:tr>
            </a:tbl>
          </a:graphicData>
        </a:graphic>
      </p:graphicFrame>
      <p:pic>
        <p:nvPicPr>
          <p:cNvPr id="135" name="Picture 134">
            <a:extLst>
              <a:ext uri="{FF2B5EF4-FFF2-40B4-BE49-F238E27FC236}">
                <a16:creationId xmlns:a16="http://schemas.microsoft.com/office/drawing/2014/main" id="{720B5445-5EC9-4B74-83E8-A36B19CEEF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6438" y="2185511"/>
            <a:ext cx="241581" cy="238154"/>
          </a:xfrm>
          <a:prstGeom prst="rect">
            <a:avLst/>
          </a:prstGeom>
        </p:spPr>
      </p:pic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2825760F-83A4-46EF-B5D8-679BC76DB3A2}"/>
              </a:ext>
            </a:extLst>
          </p:cNvPr>
          <p:cNvCxnSpPr>
            <a:cxnSpLocks/>
            <a:stCxn id="176" idx="1"/>
          </p:cNvCxnSpPr>
          <p:nvPr/>
        </p:nvCxnSpPr>
        <p:spPr>
          <a:xfrm flipH="1" flipV="1">
            <a:off x="4439232" y="4013047"/>
            <a:ext cx="1159578" cy="1832354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Oval 157">
            <a:extLst>
              <a:ext uri="{FF2B5EF4-FFF2-40B4-BE49-F238E27FC236}">
                <a16:creationId xmlns:a16="http://schemas.microsoft.com/office/drawing/2014/main" id="{FDB1C906-19DA-4218-99DD-8881FEABA84C}"/>
              </a:ext>
            </a:extLst>
          </p:cNvPr>
          <p:cNvSpPr/>
          <p:nvPr/>
        </p:nvSpPr>
        <p:spPr>
          <a:xfrm>
            <a:off x="5330715" y="3097189"/>
            <a:ext cx="82296" cy="8229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8" name="Picture 167">
            <a:extLst>
              <a:ext uri="{FF2B5EF4-FFF2-40B4-BE49-F238E27FC236}">
                <a16:creationId xmlns:a16="http://schemas.microsoft.com/office/drawing/2014/main" id="{10CA92AD-9E48-4279-AD6F-0B86CAFF1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953" y="2058024"/>
            <a:ext cx="170142" cy="92044"/>
          </a:xfrm>
          <a:prstGeom prst="rect">
            <a:avLst/>
          </a:prstGeom>
        </p:spPr>
      </p:pic>
      <p:pic>
        <p:nvPicPr>
          <p:cNvPr id="170" name="Picture 169">
            <a:extLst>
              <a:ext uri="{FF2B5EF4-FFF2-40B4-BE49-F238E27FC236}">
                <a16:creationId xmlns:a16="http://schemas.microsoft.com/office/drawing/2014/main" id="{B50F6166-C06A-472D-BCBB-B0686EC748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0221" y="2760640"/>
            <a:ext cx="170142" cy="92044"/>
          </a:xfrm>
          <a:prstGeom prst="rect">
            <a:avLst/>
          </a:prstGeom>
        </p:spPr>
      </p:pic>
      <p:graphicFrame>
        <p:nvGraphicFramePr>
          <p:cNvPr id="176" name="Table 27">
            <a:extLst>
              <a:ext uri="{FF2B5EF4-FFF2-40B4-BE49-F238E27FC236}">
                <a16:creationId xmlns:a16="http://schemas.microsoft.com/office/drawing/2014/main" id="{B749DB9C-437B-4F65-83AF-64973F6284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335448"/>
              </p:ext>
            </p:extLst>
          </p:nvPr>
        </p:nvGraphicFramePr>
        <p:xfrm>
          <a:off x="5598810" y="5205321"/>
          <a:ext cx="2289008" cy="12801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66049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52573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7038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19218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B8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4831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B9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32684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B10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8726672"/>
                  </a:ext>
                </a:extLst>
              </a:tr>
            </a:tbl>
          </a:graphicData>
        </a:graphic>
      </p:graphicFrame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29901D74-E91C-46D4-86FB-32BCCB94A472}"/>
              </a:ext>
            </a:extLst>
          </p:cNvPr>
          <p:cNvCxnSpPr>
            <a:cxnSpLocks/>
          </p:cNvCxnSpPr>
          <p:nvPr/>
        </p:nvCxnSpPr>
        <p:spPr>
          <a:xfrm flipV="1">
            <a:off x="3100608" y="3493795"/>
            <a:ext cx="683595" cy="926957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20E0B215-C5BE-40BB-9D4C-4AB378269D78}"/>
              </a:ext>
            </a:extLst>
          </p:cNvPr>
          <p:cNvCxnSpPr>
            <a:cxnSpLocks/>
            <a:endCxn id="261" idx="1"/>
          </p:cNvCxnSpPr>
          <p:nvPr/>
        </p:nvCxnSpPr>
        <p:spPr>
          <a:xfrm flipV="1">
            <a:off x="6338822" y="4139925"/>
            <a:ext cx="360283" cy="280828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A12E5234-3F19-4A98-A2CC-980C5E15C040}"/>
              </a:ext>
            </a:extLst>
          </p:cNvPr>
          <p:cNvCxnSpPr>
            <a:cxnSpLocks/>
            <a:endCxn id="127" idx="1"/>
          </p:cNvCxnSpPr>
          <p:nvPr/>
        </p:nvCxnSpPr>
        <p:spPr>
          <a:xfrm flipV="1">
            <a:off x="5116368" y="990399"/>
            <a:ext cx="1408257" cy="1581394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92BD43BB-3A58-4579-814A-26D0BDDE6CFB}"/>
              </a:ext>
            </a:extLst>
          </p:cNvPr>
          <p:cNvCxnSpPr>
            <a:cxnSpLocks/>
            <a:endCxn id="215" idx="1"/>
          </p:cNvCxnSpPr>
          <p:nvPr/>
        </p:nvCxnSpPr>
        <p:spPr>
          <a:xfrm>
            <a:off x="6524625" y="2863065"/>
            <a:ext cx="82022" cy="224704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78B637CD-54ED-4ECA-B841-0E18FA858D35}"/>
              </a:ext>
            </a:extLst>
          </p:cNvPr>
          <p:cNvCxnSpPr>
            <a:cxnSpLocks/>
            <a:endCxn id="213" idx="1"/>
          </p:cNvCxnSpPr>
          <p:nvPr/>
        </p:nvCxnSpPr>
        <p:spPr>
          <a:xfrm flipV="1">
            <a:off x="6468198" y="2051342"/>
            <a:ext cx="111166" cy="18733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EB813A91-D100-48FF-908A-EF776B489A4F}"/>
              </a:ext>
            </a:extLst>
          </p:cNvPr>
          <p:cNvCxnSpPr>
            <a:cxnSpLocks/>
          </p:cNvCxnSpPr>
          <p:nvPr/>
        </p:nvCxnSpPr>
        <p:spPr>
          <a:xfrm flipV="1">
            <a:off x="5913781" y="2799940"/>
            <a:ext cx="328038" cy="85233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BD979ECD-8FEE-4C46-9706-357D54557A76}"/>
              </a:ext>
            </a:extLst>
          </p:cNvPr>
          <p:cNvCxnSpPr>
            <a:cxnSpLocks/>
          </p:cNvCxnSpPr>
          <p:nvPr/>
        </p:nvCxnSpPr>
        <p:spPr>
          <a:xfrm flipV="1">
            <a:off x="5478930" y="2124143"/>
            <a:ext cx="824022" cy="577223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A758303A-C3B0-493C-AEE4-996163A0BA34}"/>
              </a:ext>
            </a:extLst>
          </p:cNvPr>
          <p:cNvCxnSpPr>
            <a:cxnSpLocks/>
            <a:endCxn id="269" idx="2"/>
          </p:cNvCxnSpPr>
          <p:nvPr/>
        </p:nvCxnSpPr>
        <p:spPr>
          <a:xfrm flipH="1" flipV="1">
            <a:off x="4111845" y="874746"/>
            <a:ext cx="130896" cy="326725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C72F5056-9DAE-4C2E-8B6A-D523E2FD5037}"/>
              </a:ext>
            </a:extLst>
          </p:cNvPr>
          <p:cNvCxnSpPr>
            <a:cxnSpLocks/>
            <a:endCxn id="233" idx="3"/>
          </p:cNvCxnSpPr>
          <p:nvPr/>
        </p:nvCxnSpPr>
        <p:spPr>
          <a:xfrm flipH="1" flipV="1">
            <a:off x="3033173" y="1352005"/>
            <a:ext cx="483510" cy="333202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0D2955D2-EF2C-40B0-9535-3B2AED8FF989}"/>
              </a:ext>
            </a:extLst>
          </p:cNvPr>
          <p:cNvCxnSpPr>
            <a:cxnSpLocks/>
          </p:cNvCxnSpPr>
          <p:nvPr/>
        </p:nvCxnSpPr>
        <p:spPr>
          <a:xfrm flipH="1">
            <a:off x="2554844" y="2332646"/>
            <a:ext cx="370487" cy="88082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5E97F5DB-DC10-4F6A-812C-AAF6AF6880A4}"/>
              </a:ext>
            </a:extLst>
          </p:cNvPr>
          <p:cNvCxnSpPr>
            <a:cxnSpLocks/>
          </p:cNvCxnSpPr>
          <p:nvPr/>
        </p:nvCxnSpPr>
        <p:spPr>
          <a:xfrm>
            <a:off x="3739500" y="1899480"/>
            <a:ext cx="413569" cy="1009603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6F2F7348-683F-40D4-B531-BEAC3AD8EE5C}"/>
              </a:ext>
            </a:extLst>
          </p:cNvPr>
          <p:cNvCxnSpPr>
            <a:cxnSpLocks/>
          </p:cNvCxnSpPr>
          <p:nvPr/>
        </p:nvCxnSpPr>
        <p:spPr>
          <a:xfrm>
            <a:off x="3237125" y="2304588"/>
            <a:ext cx="598040" cy="396778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2112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{D2E25989-351E-7643-A3BF-CBDCA6C89972}tf16401378</Template>
  <TotalTime>4228</TotalTime>
  <Words>160</Words>
  <Application>Microsoft Office PowerPoint</Application>
  <PresentationFormat>Letter Paper (8.5x11 in)</PresentationFormat>
  <Paragraphs>80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Lesniak</dc:creator>
  <cp:lastModifiedBy>Stephen Lynch</cp:lastModifiedBy>
  <cp:revision>79</cp:revision>
  <cp:lastPrinted>2021-05-02T14:54:22Z</cp:lastPrinted>
  <dcterms:created xsi:type="dcterms:W3CDTF">2020-09-17T22:54:06Z</dcterms:created>
  <dcterms:modified xsi:type="dcterms:W3CDTF">2021-05-02T15:28:12Z</dcterms:modified>
</cp:coreProperties>
</file>